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4466" r:id="rId2"/>
    <p:sldId id="302" r:id="rId3"/>
    <p:sldId id="4469" r:id="rId4"/>
    <p:sldId id="4471" r:id="rId5"/>
    <p:sldId id="4467" r:id="rId6"/>
    <p:sldId id="4472" r:id="rId7"/>
    <p:sldId id="4473" r:id="rId8"/>
    <p:sldId id="4474" r:id="rId9"/>
    <p:sldId id="4475" r:id="rId10"/>
    <p:sldId id="4483" r:id="rId11"/>
    <p:sldId id="4485" r:id="rId12"/>
    <p:sldId id="4476" r:id="rId13"/>
    <p:sldId id="4478" r:id="rId14"/>
    <p:sldId id="4477" r:id="rId15"/>
    <p:sldId id="4479" r:id="rId16"/>
    <p:sldId id="4481" r:id="rId17"/>
    <p:sldId id="4480" r:id="rId18"/>
    <p:sldId id="4482"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Home Page" id="{27475281-998E-4D47-8316-301889FFF6CE}">
          <p14:sldIdLst>
            <p14:sldId id="4466"/>
          </p14:sldIdLst>
        </p14:section>
        <p14:section name="Service Offering - can be put in one page instead of multiple seperate pages" id="{08AF0690-23D7-4B42-8246-09AB2B3A2ED1}">
          <p14:sldIdLst>
            <p14:sldId id="302"/>
            <p14:sldId id="4469"/>
            <p14:sldId id="4471"/>
          </p14:sldIdLst>
        </p14:section>
        <p14:section name="Who We are" id="{8F9940AF-0A20-4191-9C1A-1A6807C245B9}">
          <p14:sldIdLst>
            <p14:sldId id="4467"/>
          </p14:sldIdLst>
        </p14:section>
        <p14:section name="Alliances" id="{0F1A653C-47E3-43F8-8650-5783B29EBD4A}">
          <p14:sldIdLst>
            <p14:sldId id="4472"/>
          </p14:sldIdLst>
        </p14:section>
        <p14:section name="Pictures and Logo" id="{4D040D24-2665-4576-92EF-18FE6DFC1F3E}">
          <p14:sldIdLst>
            <p14:sldId id="4473"/>
            <p14:sldId id="4474"/>
            <p14:sldId id="4475"/>
            <p14:sldId id="4483"/>
            <p14:sldId id="4485"/>
            <p14:sldId id="4476"/>
            <p14:sldId id="4478"/>
            <p14:sldId id="4477"/>
            <p14:sldId id="4479"/>
            <p14:sldId id="4481"/>
            <p14:sldId id="4480"/>
            <p14:sldId id="4482"/>
          </p14:sldIdLst>
        </p14:section>
        <p14:section name="Untitled Section" id="{1D063480-A3B1-4DCD-9363-FA7AEC98655F}">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DBD80C1-162F-6C44-6958-914153DA522B}" name="Christina Gong" initials="CG" userId="S::cgong@taxtechnologistgroup.com::83626dd4-6351-4a30-b5d6-bb1e69b87e0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5CA9"/>
    <a:srgbClr val="048EFD"/>
    <a:srgbClr val="00CCFF"/>
    <a:srgbClr val="4CB0DA"/>
    <a:srgbClr val="A4EDF4"/>
    <a:srgbClr val="99CCFF"/>
    <a:srgbClr val="A3DBFF"/>
    <a:srgbClr val="5EBADE"/>
    <a:srgbClr val="1059A8"/>
    <a:srgbClr val="3599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9AD4CD-7D94-4AB3-98C6-B91A762CEF78}" v="35" dt="2024-07-19T09:11:52.3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0" autoAdjust="0"/>
    <p:restoredTop sz="90063" autoAdjust="0"/>
  </p:normalViewPr>
  <p:slideViewPr>
    <p:cSldViewPr snapToGrid="0">
      <p:cViewPr varScale="1">
        <p:scale>
          <a:sx n="98" d="100"/>
          <a:sy n="98" d="100"/>
        </p:scale>
        <p:origin x="102" y="44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na Gong" userId="83626dd4-6351-4a30-b5d6-bb1e69b87e00" providerId="ADAL" clId="{CC9AD4CD-7D94-4AB3-98C6-B91A762CEF78}"/>
    <pc:docChg chg="undo custSel addSld delSld modSld sldOrd addSection delSection modSection">
      <pc:chgData name="Christina Gong" userId="83626dd4-6351-4a30-b5d6-bb1e69b87e00" providerId="ADAL" clId="{CC9AD4CD-7D94-4AB3-98C6-B91A762CEF78}" dt="2024-07-19T09:12:00.797" v="2664"/>
      <pc:docMkLst>
        <pc:docMk/>
      </pc:docMkLst>
      <pc:sldChg chg="addSp delSp modSp add mod">
        <pc:chgData name="Christina Gong" userId="83626dd4-6351-4a30-b5d6-bb1e69b87e00" providerId="ADAL" clId="{CC9AD4CD-7D94-4AB3-98C6-B91A762CEF78}" dt="2024-07-18T02:03:52.148" v="2558" actId="20577"/>
        <pc:sldMkLst>
          <pc:docMk/>
          <pc:sldMk cId="1660862544" sldId="302"/>
        </pc:sldMkLst>
        <pc:spChg chg="del">
          <ac:chgData name="Christina Gong" userId="83626dd4-6351-4a30-b5d6-bb1e69b87e00" providerId="ADAL" clId="{CC9AD4CD-7D94-4AB3-98C6-B91A762CEF78}" dt="2024-07-17T20:28:06.546" v="13" actId="478"/>
          <ac:spMkLst>
            <pc:docMk/>
            <pc:sldMk cId="1660862544" sldId="302"/>
            <ac:spMk id="5" creationId="{00000000-0000-0000-0000-000000000000}"/>
          </ac:spMkLst>
        </pc:spChg>
        <pc:spChg chg="del mod">
          <ac:chgData name="Christina Gong" userId="83626dd4-6351-4a30-b5d6-bb1e69b87e00" providerId="ADAL" clId="{CC9AD4CD-7D94-4AB3-98C6-B91A762CEF78}" dt="2024-07-17T20:28:18.934" v="18" actId="478"/>
          <ac:spMkLst>
            <pc:docMk/>
            <pc:sldMk cId="1660862544" sldId="302"/>
            <ac:spMk id="6" creationId="{00000000-0000-0000-0000-000000000000}"/>
          </ac:spMkLst>
        </pc:spChg>
        <pc:spChg chg="add del mod">
          <ac:chgData name="Christina Gong" userId="83626dd4-6351-4a30-b5d6-bb1e69b87e00" providerId="ADAL" clId="{CC9AD4CD-7D94-4AB3-98C6-B91A762CEF78}" dt="2024-07-17T20:28:10.122" v="16" actId="478"/>
          <ac:spMkLst>
            <pc:docMk/>
            <pc:sldMk cId="1660862544" sldId="302"/>
            <ac:spMk id="7" creationId="{B1EC9410-822C-1105-611E-4579383D92EC}"/>
          </ac:spMkLst>
        </pc:spChg>
        <pc:spChg chg="del">
          <ac:chgData name="Christina Gong" userId="83626dd4-6351-4a30-b5d6-bb1e69b87e00" providerId="ADAL" clId="{CC9AD4CD-7D94-4AB3-98C6-B91A762CEF78}" dt="2024-07-17T20:28:18.934" v="18" actId="478"/>
          <ac:spMkLst>
            <pc:docMk/>
            <pc:sldMk cId="1660862544" sldId="302"/>
            <ac:spMk id="8" creationId="{00000000-0000-0000-0000-000000000000}"/>
          </ac:spMkLst>
        </pc:spChg>
        <pc:spChg chg="mod">
          <ac:chgData name="Christina Gong" userId="83626dd4-6351-4a30-b5d6-bb1e69b87e00" providerId="ADAL" clId="{CC9AD4CD-7D94-4AB3-98C6-B91A762CEF78}" dt="2024-07-18T02:03:39.856" v="2510" actId="1035"/>
          <ac:spMkLst>
            <pc:docMk/>
            <pc:sldMk cId="1660862544" sldId="302"/>
            <ac:spMk id="27" creationId="{77A93F95-4ACA-B8B3-5A05-80391F8B6AEF}"/>
          </ac:spMkLst>
        </pc:spChg>
        <pc:spChg chg="mod">
          <ac:chgData name="Christina Gong" userId="83626dd4-6351-4a30-b5d6-bb1e69b87e00" providerId="ADAL" clId="{CC9AD4CD-7D94-4AB3-98C6-B91A762CEF78}" dt="2024-07-18T02:03:52.148" v="2558" actId="20577"/>
          <ac:spMkLst>
            <pc:docMk/>
            <pc:sldMk cId="1660862544" sldId="302"/>
            <ac:spMk id="33" creationId="{F4114481-BC0A-6486-6220-B8280D6958AD}"/>
          </ac:spMkLst>
        </pc:spChg>
        <pc:spChg chg="mod">
          <ac:chgData name="Christina Gong" userId="83626dd4-6351-4a30-b5d6-bb1e69b87e00" providerId="ADAL" clId="{CC9AD4CD-7D94-4AB3-98C6-B91A762CEF78}" dt="2024-07-18T02:03:39.856" v="2510" actId="1035"/>
          <ac:spMkLst>
            <pc:docMk/>
            <pc:sldMk cId="1660862544" sldId="302"/>
            <ac:spMk id="36" creationId="{5C2E43F6-696F-5AF1-DD1E-6AAF9A54207D}"/>
          </ac:spMkLst>
        </pc:spChg>
        <pc:spChg chg="mod">
          <ac:chgData name="Christina Gong" userId="83626dd4-6351-4a30-b5d6-bb1e69b87e00" providerId="ADAL" clId="{CC9AD4CD-7D94-4AB3-98C6-B91A762CEF78}" dt="2024-07-17T20:28:40.508" v="78" actId="1076"/>
          <ac:spMkLst>
            <pc:docMk/>
            <pc:sldMk cId="1660862544" sldId="302"/>
            <ac:spMk id="39" creationId="{1F79E5AC-0ADB-E25D-A3E9-1AFF3DAB7F6B}"/>
          </ac:spMkLst>
        </pc:spChg>
        <pc:spChg chg="mod">
          <ac:chgData name="Christina Gong" userId="83626dd4-6351-4a30-b5d6-bb1e69b87e00" providerId="ADAL" clId="{CC9AD4CD-7D94-4AB3-98C6-B91A762CEF78}" dt="2024-07-18T02:03:39.856" v="2510" actId="1035"/>
          <ac:spMkLst>
            <pc:docMk/>
            <pc:sldMk cId="1660862544" sldId="302"/>
            <ac:spMk id="43" creationId="{6369C2FD-83F0-C80A-E8F0-C8E1C0D50300}"/>
          </ac:spMkLst>
        </pc:spChg>
        <pc:spChg chg="mod">
          <ac:chgData name="Christina Gong" userId="83626dd4-6351-4a30-b5d6-bb1e69b87e00" providerId="ADAL" clId="{CC9AD4CD-7D94-4AB3-98C6-B91A762CEF78}" dt="2024-07-18T02:03:39.856" v="2510" actId="1035"/>
          <ac:spMkLst>
            <pc:docMk/>
            <pc:sldMk cId="1660862544" sldId="302"/>
            <ac:spMk id="45" creationId="{ECC1B743-B79E-5675-BB93-90B5093FF6BA}"/>
          </ac:spMkLst>
        </pc:spChg>
        <pc:picChg chg="del">
          <ac:chgData name="Christina Gong" userId="83626dd4-6351-4a30-b5d6-bb1e69b87e00" providerId="ADAL" clId="{CC9AD4CD-7D94-4AB3-98C6-B91A762CEF78}" dt="2024-07-17T20:28:18.934" v="18" actId="478"/>
          <ac:picMkLst>
            <pc:docMk/>
            <pc:sldMk cId="1660862544" sldId="302"/>
            <ac:picMk id="2" creationId="{0470A013-C5E0-0672-A4A6-0CEDD61C16B2}"/>
          </ac:picMkLst>
        </pc:picChg>
        <pc:picChg chg="del mod">
          <ac:chgData name="Christina Gong" userId="83626dd4-6351-4a30-b5d6-bb1e69b87e00" providerId="ADAL" clId="{CC9AD4CD-7D94-4AB3-98C6-B91A762CEF78}" dt="2024-07-18T02:03:34.427" v="2488" actId="478"/>
          <ac:picMkLst>
            <pc:docMk/>
            <pc:sldMk cId="1660862544" sldId="302"/>
            <ac:picMk id="12" creationId="{C08E4D2A-C224-061E-3F0F-5874FB682167}"/>
          </ac:picMkLst>
        </pc:picChg>
        <pc:picChg chg="del mod">
          <ac:chgData name="Christina Gong" userId="83626dd4-6351-4a30-b5d6-bb1e69b87e00" providerId="ADAL" clId="{CC9AD4CD-7D94-4AB3-98C6-B91A762CEF78}" dt="2024-07-18T02:03:30.821" v="2486" actId="478"/>
          <ac:picMkLst>
            <pc:docMk/>
            <pc:sldMk cId="1660862544" sldId="302"/>
            <ac:picMk id="13" creationId="{0FA6EF6B-444D-4D78-DA66-66B50A0782C5}"/>
          </ac:picMkLst>
        </pc:picChg>
        <pc:picChg chg="del mod">
          <ac:chgData name="Christina Gong" userId="83626dd4-6351-4a30-b5d6-bb1e69b87e00" providerId="ADAL" clId="{CC9AD4CD-7D94-4AB3-98C6-B91A762CEF78}" dt="2024-07-17T20:28:08.253" v="15" actId="478"/>
          <ac:picMkLst>
            <pc:docMk/>
            <pc:sldMk cId="1660862544" sldId="302"/>
            <ac:picMk id="28" creationId="{B1628608-3B9A-3401-9135-0EB65300358B}"/>
          </ac:picMkLst>
        </pc:picChg>
        <pc:picChg chg="del mod">
          <ac:chgData name="Christina Gong" userId="83626dd4-6351-4a30-b5d6-bb1e69b87e00" providerId="ADAL" clId="{CC9AD4CD-7D94-4AB3-98C6-B91A762CEF78}" dt="2024-07-18T02:03:36.305" v="2489" actId="478"/>
          <ac:picMkLst>
            <pc:docMk/>
            <pc:sldMk cId="1660862544" sldId="302"/>
            <ac:picMk id="47" creationId="{9AF77C87-7861-D4DB-E972-BD20BB8DEB78}"/>
          </ac:picMkLst>
        </pc:picChg>
        <pc:picChg chg="del mod">
          <ac:chgData name="Christina Gong" userId="83626dd4-6351-4a30-b5d6-bb1e69b87e00" providerId="ADAL" clId="{CC9AD4CD-7D94-4AB3-98C6-B91A762CEF78}" dt="2024-07-18T02:03:32.477" v="2487" actId="478"/>
          <ac:picMkLst>
            <pc:docMk/>
            <pc:sldMk cId="1660862544" sldId="302"/>
            <ac:picMk id="49" creationId="{5A5EDA6E-47C2-FA90-A2B4-042E788B2583}"/>
          </ac:picMkLst>
        </pc:picChg>
      </pc:sldChg>
      <pc:sldChg chg="ord">
        <pc:chgData name="Christina Gong" userId="83626dd4-6351-4a30-b5d6-bb1e69b87e00" providerId="ADAL" clId="{CC9AD4CD-7D94-4AB3-98C6-B91A762CEF78}" dt="2024-07-17T20:24:13.594" v="8" actId="20578"/>
        <pc:sldMkLst>
          <pc:docMk/>
          <pc:sldMk cId="2667258551" sldId="4467"/>
        </pc:sldMkLst>
      </pc:sldChg>
      <pc:sldChg chg="new del">
        <pc:chgData name="Christina Gong" userId="83626dd4-6351-4a30-b5d6-bb1e69b87e00" providerId="ADAL" clId="{CC9AD4CD-7D94-4AB3-98C6-B91A762CEF78}" dt="2024-07-17T20:29:49.207" v="97" actId="47"/>
        <pc:sldMkLst>
          <pc:docMk/>
          <pc:sldMk cId="611209978" sldId="4468"/>
        </pc:sldMkLst>
      </pc:sldChg>
      <pc:sldChg chg="delSp modSp add mod">
        <pc:chgData name="Christina Gong" userId="83626dd4-6351-4a30-b5d6-bb1e69b87e00" providerId="ADAL" clId="{CC9AD4CD-7D94-4AB3-98C6-B91A762CEF78}" dt="2024-07-18T02:01:38.125" v="2420" actId="20577"/>
        <pc:sldMkLst>
          <pc:docMk/>
          <pc:sldMk cId="1314100333" sldId="4469"/>
        </pc:sldMkLst>
        <pc:spChg chg="del">
          <ac:chgData name="Christina Gong" userId="83626dd4-6351-4a30-b5d6-bb1e69b87e00" providerId="ADAL" clId="{CC9AD4CD-7D94-4AB3-98C6-B91A762CEF78}" dt="2024-07-18T01:06:14.895" v="315" actId="478"/>
          <ac:spMkLst>
            <pc:docMk/>
            <pc:sldMk cId="1314100333" sldId="4469"/>
            <ac:spMk id="27" creationId="{77A93F95-4ACA-B8B3-5A05-80391F8B6AEF}"/>
          </ac:spMkLst>
        </pc:spChg>
        <pc:spChg chg="mod">
          <ac:chgData name="Christina Gong" userId="83626dd4-6351-4a30-b5d6-bb1e69b87e00" providerId="ADAL" clId="{CC9AD4CD-7D94-4AB3-98C6-B91A762CEF78}" dt="2024-07-18T02:01:38.125" v="2420" actId="20577"/>
          <ac:spMkLst>
            <pc:docMk/>
            <pc:sldMk cId="1314100333" sldId="4469"/>
            <ac:spMk id="33" creationId="{F4114481-BC0A-6486-6220-B8280D6958AD}"/>
          </ac:spMkLst>
        </pc:spChg>
        <pc:spChg chg="del">
          <ac:chgData name="Christina Gong" userId="83626dd4-6351-4a30-b5d6-bb1e69b87e00" providerId="ADAL" clId="{CC9AD4CD-7D94-4AB3-98C6-B91A762CEF78}" dt="2024-07-18T01:06:14.895" v="315" actId="478"/>
          <ac:spMkLst>
            <pc:docMk/>
            <pc:sldMk cId="1314100333" sldId="4469"/>
            <ac:spMk id="36" creationId="{5C2E43F6-696F-5AF1-DD1E-6AAF9A54207D}"/>
          </ac:spMkLst>
        </pc:spChg>
        <pc:spChg chg="mod">
          <ac:chgData name="Christina Gong" userId="83626dd4-6351-4a30-b5d6-bb1e69b87e00" providerId="ADAL" clId="{CC9AD4CD-7D94-4AB3-98C6-B91A762CEF78}" dt="2024-07-17T20:30:03.708" v="128" actId="20577"/>
          <ac:spMkLst>
            <pc:docMk/>
            <pc:sldMk cId="1314100333" sldId="4469"/>
            <ac:spMk id="39" creationId="{1F79E5AC-0ADB-E25D-A3E9-1AFF3DAB7F6B}"/>
          </ac:spMkLst>
        </pc:spChg>
        <pc:spChg chg="del">
          <ac:chgData name="Christina Gong" userId="83626dd4-6351-4a30-b5d6-bb1e69b87e00" providerId="ADAL" clId="{CC9AD4CD-7D94-4AB3-98C6-B91A762CEF78}" dt="2024-07-18T01:06:14.895" v="315" actId="478"/>
          <ac:spMkLst>
            <pc:docMk/>
            <pc:sldMk cId="1314100333" sldId="4469"/>
            <ac:spMk id="43" creationId="{6369C2FD-83F0-C80A-E8F0-C8E1C0D50300}"/>
          </ac:spMkLst>
        </pc:spChg>
        <pc:spChg chg="del">
          <ac:chgData name="Christina Gong" userId="83626dd4-6351-4a30-b5d6-bb1e69b87e00" providerId="ADAL" clId="{CC9AD4CD-7D94-4AB3-98C6-B91A762CEF78}" dt="2024-07-18T01:06:14.895" v="315" actId="478"/>
          <ac:spMkLst>
            <pc:docMk/>
            <pc:sldMk cId="1314100333" sldId="4469"/>
            <ac:spMk id="45" creationId="{ECC1B743-B79E-5675-BB93-90B5093FF6BA}"/>
          </ac:spMkLst>
        </pc:spChg>
        <pc:picChg chg="del">
          <ac:chgData name="Christina Gong" userId="83626dd4-6351-4a30-b5d6-bb1e69b87e00" providerId="ADAL" clId="{CC9AD4CD-7D94-4AB3-98C6-B91A762CEF78}" dt="2024-07-18T01:06:14.895" v="315" actId="478"/>
          <ac:picMkLst>
            <pc:docMk/>
            <pc:sldMk cId="1314100333" sldId="4469"/>
            <ac:picMk id="12" creationId="{C08E4D2A-C224-061E-3F0F-5874FB682167}"/>
          </ac:picMkLst>
        </pc:picChg>
        <pc:picChg chg="del">
          <ac:chgData name="Christina Gong" userId="83626dd4-6351-4a30-b5d6-bb1e69b87e00" providerId="ADAL" clId="{CC9AD4CD-7D94-4AB3-98C6-B91A762CEF78}" dt="2024-07-18T01:06:14.895" v="315" actId="478"/>
          <ac:picMkLst>
            <pc:docMk/>
            <pc:sldMk cId="1314100333" sldId="4469"/>
            <ac:picMk id="13" creationId="{0FA6EF6B-444D-4D78-DA66-66B50A0782C5}"/>
          </ac:picMkLst>
        </pc:picChg>
        <pc:picChg chg="del">
          <ac:chgData name="Christina Gong" userId="83626dd4-6351-4a30-b5d6-bb1e69b87e00" providerId="ADAL" clId="{CC9AD4CD-7D94-4AB3-98C6-B91A762CEF78}" dt="2024-07-18T01:06:14.895" v="315" actId="478"/>
          <ac:picMkLst>
            <pc:docMk/>
            <pc:sldMk cId="1314100333" sldId="4469"/>
            <ac:picMk id="47" creationId="{9AF77C87-7861-D4DB-E972-BD20BB8DEB78}"/>
          </ac:picMkLst>
        </pc:picChg>
        <pc:picChg chg="del">
          <ac:chgData name="Christina Gong" userId="83626dd4-6351-4a30-b5d6-bb1e69b87e00" providerId="ADAL" clId="{CC9AD4CD-7D94-4AB3-98C6-B91A762CEF78}" dt="2024-07-18T01:06:14.895" v="315" actId="478"/>
          <ac:picMkLst>
            <pc:docMk/>
            <pc:sldMk cId="1314100333" sldId="4469"/>
            <ac:picMk id="49" creationId="{5A5EDA6E-47C2-FA90-A2B4-042E788B2583}"/>
          </ac:picMkLst>
        </pc:picChg>
      </pc:sldChg>
      <pc:sldChg chg="modSp add del mod">
        <pc:chgData name="Christina Gong" userId="83626dd4-6351-4a30-b5d6-bb1e69b87e00" providerId="ADAL" clId="{CC9AD4CD-7D94-4AB3-98C6-B91A762CEF78}" dt="2024-07-18T01:54:17.948" v="1552" actId="47"/>
        <pc:sldMkLst>
          <pc:docMk/>
          <pc:sldMk cId="4145497228" sldId="4470"/>
        </pc:sldMkLst>
        <pc:spChg chg="mod">
          <ac:chgData name="Christina Gong" userId="83626dd4-6351-4a30-b5d6-bb1e69b87e00" providerId="ADAL" clId="{CC9AD4CD-7D94-4AB3-98C6-B91A762CEF78}" dt="2024-07-18T01:06:32.326" v="338" actId="20577"/>
          <ac:spMkLst>
            <pc:docMk/>
            <pc:sldMk cId="4145497228" sldId="4470"/>
            <ac:spMk id="39" creationId="{1F79E5AC-0ADB-E25D-A3E9-1AFF3DAB7F6B}"/>
          </ac:spMkLst>
        </pc:spChg>
      </pc:sldChg>
      <pc:sldChg chg="modSp add mod">
        <pc:chgData name="Christina Gong" userId="83626dd4-6351-4a30-b5d6-bb1e69b87e00" providerId="ADAL" clId="{CC9AD4CD-7D94-4AB3-98C6-B91A762CEF78}" dt="2024-07-18T02:03:00.791" v="2424" actId="108"/>
        <pc:sldMkLst>
          <pc:docMk/>
          <pc:sldMk cId="1035111941" sldId="4471"/>
        </pc:sldMkLst>
        <pc:spChg chg="mod">
          <ac:chgData name="Christina Gong" userId="83626dd4-6351-4a30-b5d6-bb1e69b87e00" providerId="ADAL" clId="{CC9AD4CD-7D94-4AB3-98C6-B91A762CEF78}" dt="2024-07-18T02:03:00.791" v="2424" actId="108"/>
          <ac:spMkLst>
            <pc:docMk/>
            <pc:sldMk cId="1035111941" sldId="4471"/>
            <ac:spMk id="33" creationId="{F4114481-BC0A-6486-6220-B8280D6958AD}"/>
          </ac:spMkLst>
        </pc:spChg>
        <pc:spChg chg="mod">
          <ac:chgData name="Christina Gong" userId="83626dd4-6351-4a30-b5d6-bb1e69b87e00" providerId="ADAL" clId="{CC9AD4CD-7D94-4AB3-98C6-B91A762CEF78}" dt="2024-07-18T01:07:57.235" v="399" actId="20577"/>
          <ac:spMkLst>
            <pc:docMk/>
            <pc:sldMk cId="1035111941" sldId="4471"/>
            <ac:spMk id="39" creationId="{1F79E5AC-0ADB-E25D-A3E9-1AFF3DAB7F6B}"/>
          </ac:spMkLst>
        </pc:spChg>
      </pc:sldChg>
      <pc:sldChg chg="addSp new del mod">
        <pc:chgData name="Christina Gong" userId="83626dd4-6351-4a30-b5d6-bb1e69b87e00" providerId="ADAL" clId="{CC9AD4CD-7D94-4AB3-98C6-B91A762CEF78}" dt="2024-07-18T01:25:40.412" v="405" actId="47"/>
        <pc:sldMkLst>
          <pc:docMk/>
          <pc:sldMk cId="3169904976" sldId="4472"/>
        </pc:sldMkLst>
        <pc:picChg chg="add">
          <ac:chgData name="Christina Gong" userId="83626dd4-6351-4a30-b5d6-bb1e69b87e00" providerId="ADAL" clId="{CC9AD4CD-7D94-4AB3-98C6-B91A762CEF78}" dt="2024-07-18T01:10:00.866" v="402" actId="22"/>
          <ac:picMkLst>
            <pc:docMk/>
            <pc:sldMk cId="3169904976" sldId="4472"/>
            <ac:picMk id="4" creationId="{16EA5A44-BE4F-C45F-44C8-39C15F9F0D28}"/>
          </ac:picMkLst>
        </pc:picChg>
      </pc:sldChg>
      <pc:sldChg chg="modSp add mod">
        <pc:chgData name="Christina Gong" userId="83626dd4-6351-4a30-b5d6-bb1e69b87e00" providerId="ADAL" clId="{CC9AD4CD-7D94-4AB3-98C6-B91A762CEF78}" dt="2024-07-19T09:02:34.837" v="2613" actId="255"/>
        <pc:sldMkLst>
          <pc:docMk/>
          <pc:sldMk cId="3919623547" sldId="4472"/>
        </pc:sldMkLst>
        <pc:spChg chg="mod">
          <ac:chgData name="Christina Gong" userId="83626dd4-6351-4a30-b5d6-bb1e69b87e00" providerId="ADAL" clId="{CC9AD4CD-7D94-4AB3-98C6-B91A762CEF78}" dt="2024-07-19T09:02:34.837" v="2613" actId="255"/>
          <ac:spMkLst>
            <pc:docMk/>
            <pc:sldMk cId="3919623547" sldId="4472"/>
            <ac:spMk id="33" creationId="{F4114481-BC0A-6486-6220-B8280D6958AD}"/>
          </ac:spMkLst>
        </pc:spChg>
        <pc:spChg chg="mod">
          <ac:chgData name="Christina Gong" userId="83626dd4-6351-4a30-b5d6-bb1e69b87e00" providerId="ADAL" clId="{CC9AD4CD-7D94-4AB3-98C6-B91A762CEF78}" dt="2024-07-18T01:33:09.199" v="424" actId="20577"/>
          <ac:spMkLst>
            <pc:docMk/>
            <pc:sldMk cId="3919623547" sldId="4472"/>
            <ac:spMk id="39" creationId="{1F79E5AC-0ADB-E25D-A3E9-1AFF3DAB7F6B}"/>
          </ac:spMkLst>
        </pc:spChg>
      </pc:sldChg>
      <pc:sldChg chg="new del">
        <pc:chgData name="Christina Gong" userId="83626dd4-6351-4a30-b5d6-bb1e69b87e00" providerId="ADAL" clId="{CC9AD4CD-7D94-4AB3-98C6-B91A762CEF78}" dt="2024-07-18T01:11:48.333" v="404" actId="47"/>
        <pc:sldMkLst>
          <pc:docMk/>
          <pc:sldMk cId="1079330591" sldId="4473"/>
        </pc:sldMkLst>
      </pc:sldChg>
      <pc:sldChg chg="addSp delSp modSp new mod setBg">
        <pc:chgData name="Christina Gong" userId="83626dd4-6351-4a30-b5d6-bb1e69b87e00" providerId="ADAL" clId="{CC9AD4CD-7D94-4AB3-98C6-B91A762CEF78}" dt="2024-07-18T02:14:21.947" v="2570" actId="26606"/>
        <pc:sldMkLst>
          <pc:docMk/>
          <pc:sldMk cId="1984875408" sldId="4473"/>
        </pc:sldMkLst>
        <pc:spChg chg="del">
          <ac:chgData name="Christina Gong" userId="83626dd4-6351-4a30-b5d6-bb1e69b87e00" providerId="ADAL" clId="{CC9AD4CD-7D94-4AB3-98C6-B91A762CEF78}" dt="2024-07-18T02:14:12.894" v="2566"/>
          <ac:spMkLst>
            <pc:docMk/>
            <pc:sldMk cId="1984875408" sldId="4473"/>
            <ac:spMk id="2" creationId="{4D089335-7E8B-E9D3-0AEE-5CD09DE67F60}"/>
          </ac:spMkLst>
        </pc:spChg>
        <pc:picChg chg="add mod ord">
          <ac:chgData name="Christina Gong" userId="83626dd4-6351-4a30-b5d6-bb1e69b87e00" providerId="ADAL" clId="{CC9AD4CD-7D94-4AB3-98C6-B91A762CEF78}" dt="2024-07-18T02:14:21.947" v="2570" actId="26606"/>
          <ac:picMkLst>
            <pc:docMk/>
            <pc:sldMk cId="1984875408" sldId="4473"/>
            <ac:picMk id="4" creationId="{7658A5E5-E917-DB45-ED66-AF46A654A82D}"/>
          </ac:picMkLst>
        </pc:picChg>
        <pc:picChg chg="add mod ord">
          <ac:chgData name="Christina Gong" userId="83626dd4-6351-4a30-b5d6-bb1e69b87e00" providerId="ADAL" clId="{CC9AD4CD-7D94-4AB3-98C6-B91A762CEF78}" dt="2024-07-18T02:14:21.947" v="2570" actId="26606"/>
          <ac:picMkLst>
            <pc:docMk/>
            <pc:sldMk cId="1984875408" sldId="4473"/>
            <ac:picMk id="6" creationId="{01DAE13E-C6DE-28F8-3DAB-B21BA44B3252}"/>
          </ac:picMkLst>
        </pc:picChg>
        <pc:picChg chg="add mod">
          <ac:chgData name="Christina Gong" userId="83626dd4-6351-4a30-b5d6-bb1e69b87e00" providerId="ADAL" clId="{CC9AD4CD-7D94-4AB3-98C6-B91A762CEF78}" dt="2024-07-18T02:14:21.947" v="2570" actId="26606"/>
          <ac:picMkLst>
            <pc:docMk/>
            <pc:sldMk cId="1984875408" sldId="4473"/>
            <ac:picMk id="8" creationId="{F2D47258-B62B-5241-D6C6-C9F3DD2D03E5}"/>
          </ac:picMkLst>
        </pc:picChg>
        <pc:picChg chg="add del mod">
          <ac:chgData name="Christina Gong" userId="83626dd4-6351-4a30-b5d6-bb1e69b87e00" providerId="ADAL" clId="{CC9AD4CD-7D94-4AB3-98C6-B91A762CEF78}" dt="2024-07-18T02:14:12.140" v="2565" actId="478"/>
          <ac:picMkLst>
            <pc:docMk/>
            <pc:sldMk cId="1984875408" sldId="4473"/>
            <ac:picMk id="1026" creationId="{E6B12385-D4E3-1D40-32EF-8BB608C038D2}"/>
          </ac:picMkLst>
        </pc:picChg>
        <pc:cxnChg chg="add">
          <ac:chgData name="Christina Gong" userId="83626dd4-6351-4a30-b5d6-bb1e69b87e00" providerId="ADAL" clId="{CC9AD4CD-7D94-4AB3-98C6-B91A762CEF78}" dt="2024-07-18T02:14:21.947" v="2570" actId="26606"/>
          <ac:cxnSpMkLst>
            <pc:docMk/>
            <pc:sldMk cId="1984875408" sldId="4473"/>
            <ac:cxnSpMk id="13" creationId="{DCD67800-37AC-4E14-89B0-F79DCB3FB86D}"/>
          </ac:cxnSpMkLst>
        </pc:cxnChg>
        <pc:cxnChg chg="add">
          <ac:chgData name="Christina Gong" userId="83626dd4-6351-4a30-b5d6-bb1e69b87e00" providerId="ADAL" clId="{CC9AD4CD-7D94-4AB3-98C6-B91A762CEF78}" dt="2024-07-18T02:14:21.947" v="2570" actId="26606"/>
          <ac:cxnSpMkLst>
            <pc:docMk/>
            <pc:sldMk cId="1984875408" sldId="4473"/>
            <ac:cxnSpMk id="15" creationId="{20F1788F-A5AE-4188-8274-F7F2E3833ECD}"/>
          </ac:cxnSpMkLst>
        </pc:cxnChg>
      </pc:sldChg>
      <pc:sldChg chg="addSp delSp modSp new mod setBg">
        <pc:chgData name="Christina Gong" userId="83626dd4-6351-4a30-b5d6-bb1e69b87e00" providerId="ADAL" clId="{CC9AD4CD-7D94-4AB3-98C6-B91A762CEF78}" dt="2024-07-18T02:15:21.112" v="2582" actId="26606"/>
        <pc:sldMkLst>
          <pc:docMk/>
          <pc:sldMk cId="1170375749" sldId="4474"/>
        </pc:sldMkLst>
        <pc:spChg chg="del">
          <ac:chgData name="Christina Gong" userId="83626dd4-6351-4a30-b5d6-bb1e69b87e00" providerId="ADAL" clId="{CC9AD4CD-7D94-4AB3-98C6-B91A762CEF78}" dt="2024-07-18T02:15:00.683" v="2572"/>
          <ac:spMkLst>
            <pc:docMk/>
            <pc:sldMk cId="1170375749" sldId="4474"/>
            <ac:spMk id="2" creationId="{2EA358FE-F191-D38C-0120-C47C23A613BC}"/>
          </ac:spMkLst>
        </pc:spChg>
        <pc:spChg chg="add del mod">
          <ac:chgData name="Christina Gong" userId="83626dd4-6351-4a30-b5d6-bb1e69b87e00" providerId="ADAL" clId="{CC9AD4CD-7D94-4AB3-98C6-B91A762CEF78}" dt="2024-07-18T02:15:20.217" v="2581" actId="478"/>
          <ac:spMkLst>
            <pc:docMk/>
            <pc:sldMk cId="1170375749" sldId="4474"/>
            <ac:spMk id="8" creationId="{5DAE4227-B50F-B359-DED2-49CA72E26845}"/>
          </ac:spMkLst>
        </pc:spChg>
        <pc:spChg chg="add del">
          <ac:chgData name="Christina Gong" userId="83626dd4-6351-4a30-b5d6-bb1e69b87e00" providerId="ADAL" clId="{CC9AD4CD-7D94-4AB3-98C6-B91A762CEF78}" dt="2024-07-18T02:15:21.112" v="2582" actId="26606"/>
          <ac:spMkLst>
            <pc:docMk/>
            <pc:sldMk cId="1170375749" sldId="4474"/>
            <ac:spMk id="11" creationId="{A169D286-F4D7-4C8B-A6BD-D05384C7F1D8}"/>
          </ac:spMkLst>
        </pc:spChg>
        <pc:spChg chg="add del">
          <ac:chgData name="Christina Gong" userId="83626dd4-6351-4a30-b5d6-bb1e69b87e00" providerId="ADAL" clId="{CC9AD4CD-7D94-4AB3-98C6-B91A762CEF78}" dt="2024-07-18T02:15:21.112" v="2582" actId="26606"/>
          <ac:spMkLst>
            <pc:docMk/>
            <pc:sldMk cId="1170375749" sldId="4474"/>
            <ac:spMk id="13" creationId="{39E8235E-135E-4261-8F54-2B316E493C42}"/>
          </ac:spMkLst>
        </pc:spChg>
        <pc:spChg chg="add del">
          <ac:chgData name="Christina Gong" userId="83626dd4-6351-4a30-b5d6-bb1e69b87e00" providerId="ADAL" clId="{CC9AD4CD-7D94-4AB3-98C6-B91A762CEF78}" dt="2024-07-18T02:15:21.112" v="2582" actId="26606"/>
          <ac:spMkLst>
            <pc:docMk/>
            <pc:sldMk cId="1170375749" sldId="4474"/>
            <ac:spMk id="15" creationId="{D4ED8EC3-4D57-4620-93CE-4E6661F09A3E}"/>
          </ac:spMkLst>
        </pc:spChg>
        <pc:spChg chg="add del">
          <ac:chgData name="Christina Gong" userId="83626dd4-6351-4a30-b5d6-bb1e69b87e00" providerId="ADAL" clId="{CC9AD4CD-7D94-4AB3-98C6-B91A762CEF78}" dt="2024-07-18T02:15:21.112" v="2582" actId="26606"/>
          <ac:spMkLst>
            <pc:docMk/>
            <pc:sldMk cId="1170375749" sldId="4474"/>
            <ac:spMk id="17" creationId="{83BCB34A-2F40-4F41-8488-A134C1C155B7}"/>
          </ac:spMkLst>
        </pc:spChg>
        <pc:spChg chg="add del">
          <ac:chgData name="Christina Gong" userId="83626dd4-6351-4a30-b5d6-bb1e69b87e00" providerId="ADAL" clId="{CC9AD4CD-7D94-4AB3-98C6-B91A762CEF78}" dt="2024-07-18T02:15:21.112" v="2582" actId="26606"/>
          <ac:spMkLst>
            <pc:docMk/>
            <pc:sldMk cId="1170375749" sldId="4474"/>
            <ac:spMk id="19" creationId="{F78382DC-4207-465E-B379-1E16448AA222}"/>
          </ac:spMkLst>
        </pc:spChg>
        <pc:picChg chg="add del mod ord">
          <ac:chgData name="Christina Gong" userId="83626dd4-6351-4a30-b5d6-bb1e69b87e00" providerId="ADAL" clId="{CC9AD4CD-7D94-4AB3-98C6-B91A762CEF78}" dt="2024-07-18T02:15:21.112" v="2582" actId="26606"/>
          <ac:picMkLst>
            <pc:docMk/>
            <pc:sldMk cId="1170375749" sldId="4474"/>
            <ac:picMk id="4" creationId="{C50836E0-365D-F4F6-64AE-17E56CF1180F}"/>
          </ac:picMkLst>
        </pc:picChg>
        <pc:picChg chg="add mod">
          <ac:chgData name="Christina Gong" userId="83626dd4-6351-4a30-b5d6-bb1e69b87e00" providerId="ADAL" clId="{CC9AD4CD-7D94-4AB3-98C6-B91A762CEF78}" dt="2024-07-18T02:15:21.112" v="2582" actId="26606"/>
          <ac:picMkLst>
            <pc:docMk/>
            <pc:sldMk cId="1170375749" sldId="4474"/>
            <ac:picMk id="6" creationId="{7FA76A0A-D370-8812-B5F3-93C2838DF560}"/>
          </ac:picMkLst>
        </pc:picChg>
      </pc:sldChg>
      <pc:sldChg chg="addSp delSp modSp new mod setBg">
        <pc:chgData name="Christina Gong" userId="83626dd4-6351-4a30-b5d6-bb1e69b87e00" providerId="ADAL" clId="{CC9AD4CD-7D94-4AB3-98C6-B91A762CEF78}" dt="2024-07-18T02:17:29.257" v="2612"/>
        <pc:sldMkLst>
          <pc:docMk/>
          <pc:sldMk cId="642718965" sldId="4475"/>
        </pc:sldMkLst>
        <pc:spChg chg="del">
          <ac:chgData name="Christina Gong" userId="83626dd4-6351-4a30-b5d6-bb1e69b87e00" providerId="ADAL" clId="{CC9AD4CD-7D94-4AB3-98C6-B91A762CEF78}" dt="2024-07-18T02:15:32.280" v="2584"/>
          <ac:spMkLst>
            <pc:docMk/>
            <pc:sldMk cId="642718965" sldId="4475"/>
            <ac:spMk id="2" creationId="{E6FA14C3-2156-7363-1692-8D45A4467726}"/>
          </ac:spMkLst>
        </pc:spChg>
        <pc:spChg chg="add del mod">
          <ac:chgData name="Christina Gong" userId="83626dd4-6351-4a30-b5d6-bb1e69b87e00" providerId="ADAL" clId="{CC9AD4CD-7D94-4AB3-98C6-B91A762CEF78}" dt="2024-07-18T02:15:55.018" v="2589" actId="478"/>
          <ac:spMkLst>
            <pc:docMk/>
            <pc:sldMk cId="642718965" sldId="4475"/>
            <ac:spMk id="6" creationId="{C706E3FE-AC8D-A2E4-6EE3-01B1D3BCF10C}"/>
          </ac:spMkLst>
        </pc:spChg>
        <pc:picChg chg="add del mod">
          <ac:chgData name="Christina Gong" userId="83626dd4-6351-4a30-b5d6-bb1e69b87e00" providerId="ADAL" clId="{CC9AD4CD-7D94-4AB3-98C6-B91A762CEF78}" dt="2024-07-18T02:15:53.855" v="2588" actId="478"/>
          <ac:picMkLst>
            <pc:docMk/>
            <pc:sldMk cId="642718965" sldId="4475"/>
            <ac:picMk id="4" creationId="{AC35C62C-5D70-74C1-9434-9D6F5CCD705E}"/>
          </ac:picMkLst>
        </pc:picChg>
        <pc:picChg chg="add mod">
          <ac:chgData name="Christina Gong" userId="83626dd4-6351-4a30-b5d6-bb1e69b87e00" providerId="ADAL" clId="{CC9AD4CD-7D94-4AB3-98C6-B91A762CEF78}" dt="2024-07-18T02:16:00.744" v="2591" actId="27614"/>
          <ac:picMkLst>
            <pc:docMk/>
            <pc:sldMk cId="642718965" sldId="4475"/>
            <ac:picMk id="8" creationId="{0B868619-EF94-C66A-B54F-5A5A9BDCC3C0}"/>
          </ac:picMkLst>
        </pc:picChg>
      </pc:sldChg>
      <pc:sldChg chg="addSp delSp modSp new del mod">
        <pc:chgData name="Christina Gong" userId="83626dd4-6351-4a30-b5d6-bb1e69b87e00" providerId="ADAL" clId="{CC9AD4CD-7D94-4AB3-98C6-B91A762CEF78}" dt="2024-07-18T02:17:14.935" v="2609" actId="47"/>
        <pc:sldMkLst>
          <pc:docMk/>
          <pc:sldMk cId="899800000" sldId="4476"/>
        </pc:sldMkLst>
        <pc:spChg chg="del">
          <ac:chgData name="Christina Gong" userId="83626dd4-6351-4a30-b5d6-bb1e69b87e00" providerId="ADAL" clId="{CC9AD4CD-7D94-4AB3-98C6-B91A762CEF78}" dt="2024-07-18T02:16:44.744" v="2593" actId="478"/>
          <ac:spMkLst>
            <pc:docMk/>
            <pc:sldMk cId="899800000" sldId="4476"/>
            <ac:spMk id="2" creationId="{D239D95D-2D39-0CD6-21C8-15396766BB94}"/>
          </ac:spMkLst>
        </pc:spChg>
        <pc:picChg chg="add mod">
          <ac:chgData name="Christina Gong" userId="83626dd4-6351-4a30-b5d6-bb1e69b87e00" providerId="ADAL" clId="{CC9AD4CD-7D94-4AB3-98C6-B91A762CEF78}" dt="2024-07-18T02:17:09.794" v="2599" actId="27614"/>
          <ac:picMkLst>
            <pc:docMk/>
            <pc:sldMk cId="899800000" sldId="4476"/>
            <ac:picMk id="4" creationId="{503B7400-E109-B03E-D221-946C39A59FDD}"/>
          </ac:picMkLst>
        </pc:picChg>
        <pc:picChg chg="add mod">
          <ac:chgData name="Christina Gong" userId="83626dd4-6351-4a30-b5d6-bb1e69b87e00" providerId="ADAL" clId="{CC9AD4CD-7D94-4AB3-98C6-B91A762CEF78}" dt="2024-07-18T02:17:09.888" v="2603" actId="27614"/>
          <ac:picMkLst>
            <pc:docMk/>
            <pc:sldMk cId="899800000" sldId="4476"/>
            <ac:picMk id="6" creationId="{B76A963F-AA88-6C73-9315-EC384088A085}"/>
          </ac:picMkLst>
        </pc:picChg>
        <pc:picChg chg="add mod">
          <ac:chgData name="Christina Gong" userId="83626dd4-6351-4a30-b5d6-bb1e69b87e00" providerId="ADAL" clId="{CC9AD4CD-7D94-4AB3-98C6-B91A762CEF78}" dt="2024-07-18T02:17:09.794" v="2601" actId="27614"/>
          <ac:picMkLst>
            <pc:docMk/>
            <pc:sldMk cId="899800000" sldId="4476"/>
            <ac:picMk id="8" creationId="{A5A4D88F-1287-2643-AD8B-298208740CA2}"/>
          </ac:picMkLst>
        </pc:picChg>
        <pc:picChg chg="add mod">
          <ac:chgData name="Christina Gong" userId="83626dd4-6351-4a30-b5d6-bb1e69b87e00" providerId="ADAL" clId="{CC9AD4CD-7D94-4AB3-98C6-B91A762CEF78}" dt="2024-07-18T02:17:10.092" v="2607" actId="27614"/>
          <ac:picMkLst>
            <pc:docMk/>
            <pc:sldMk cId="899800000" sldId="4476"/>
            <ac:picMk id="10" creationId="{CA5612EC-5709-30BA-A172-62833FE7438B}"/>
          </ac:picMkLst>
        </pc:picChg>
        <pc:picChg chg="add mod">
          <ac:chgData name="Christina Gong" userId="83626dd4-6351-4a30-b5d6-bb1e69b87e00" providerId="ADAL" clId="{CC9AD4CD-7D94-4AB3-98C6-B91A762CEF78}" dt="2024-07-18T02:17:09.794" v="2597" actId="27614"/>
          <ac:picMkLst>
            <pc:docMk/>
            <pc:sldMk cId="899800000" sldId="4476"/>
            <ac:picMk id="12" creationId="{A0367B12-915A-A59F-A7BD-69B6F72143DF}"/>
          </ac:picMkLst>
        </pc:picChg>
        <pc:picChg chg="add mod">
          <ac:chgData name="Christina Gong" userId="83626dd4-6351-4a30-b5d6-bb1e69b87e00" providerId="ADAL" clId="{CC9AD4CD-7D94-4AB3-98C6-B91A762CEF78}" dt="2024-07-18T02:17:09.613" v="2595" actId="27614"/>
          <ac:picMkLst>
            <pc:docMk/>
            <pc:sldMk cId="899800000" sldId="4476"/>
            <ac:picMk id="14" creationId="{F75FA326-17FB-076D-3BB1-5BF9D4512123}"/>
          </ac:picMkLst>
        </pc:picChg>
        <pc:picChg chg="add mod">
          <ac:chgData name="Christina Gong" userId="83626dd4-6351-4a30-b5d6-bb1e69b87e00" providerId="ADAL" clId="{CC9AD4CD-7D94-4AB3-98C6-B91A762CEF78}" dt="2024-07-18T02:17:10.092" v="2608" actId="962"/>
          <ac:picMkLst>
            <pc:docMk/>
            <pc:sldMk cId="899800000" sldId="4476"/>
            <ac:picMk id="16" creationId="{6FCA7B54-747A-7154-E9E8-6F07633218E4}"/>
          </ac:picMkLst>
        </pc:picChg>
      </pc:sldChg>
      <pc:sldChg chg="addSp delSp modSp new mod">
        <pc:chgData name="Christina Gong" userId="83626dd4-6351-4a30-b5d6-bb1e69b87e00" providerId="ADAL" clId="{CC9AD4CD-7D94-4AB3-98C6-B91A762CEF78}" dt="2024-07-19T09:03:51.516" v="2623" actId="27614"/>
        <pc:sldMkLst>
          <pc:docMk/>
          <pc:sldMk cId="1203762070" sldId="4476"/>
        </pc:sldMkLst>
        <pc:spChg chg="del">
          <ac:chgData name="Christina Gong" userId="83626dd4-6351-4a30-b5d6-bb1e69b87e00" providerId="ADAL" clId="{CC9AD4CD-7D94-4AB3-98C6-B91A762CEF78}" dt="2024-07-19T09:03:13.220" v="2615"/>
          <ac:spMkLst>
            <pc:docMk/>
            <pc:sldMk cId="1203762070" sldId="4476"/>
            <ac:spMk id="2" creationId="{94B81A79-C0C0-B5E8-2890-D622D880E175}"/>
          </ac:spMkLst>
        </pc:spChg>
        <pc:spChg chg="add del mod">
          <ac:chgData name="Christina Gong" userId="83626dd4-6351-4a30-b5d6-bb1e69b87e00" providerId="ADAL" clId="{CC9AD4CD-7D94-4AB3-98C6-B91A762CEF78}" dt="2024-07-19T09:03:17.897" v="2617" actId="478"/>
          <ac:spMkLst>
            <pc:docMk/>
            <pc:sldMk cId="1203762070" sldId="4476"/>
            <ac:spMk id="6" creationId="{764A7313-A819-0B15-4269-760BD420DB83}"/>
          </ac:spMkLst>
        </pc:spChg>
        <pc:picChg chg="add del mod">
          <ac:chgData name="Christina Gong" userId="83626dd4-6351-4a30-b5d6-bb1e69b87e00" providerId="ADAL" clId="{CC9AD4CD-7D94-4AB3-98C6-B91A762CEF78}" dt="2024-07-19T09:03:14.996" v="2616" actId="478"/>
          <ac:picMkLst>
            <pc:docMk/>
            <pc:sldMk cId="1203762070" sldId="4476"/>
            <ac:picMk id="4" creationId="{0281686C-D01A-0438-6F7D-4ABAB14B16D3}"/>
          </ac:picMkLst>
        </pc:picChg>
        <pc:picChg chg="add mod">
          <ac:chgData name="Christina Gong" userId="83626dd4-6351-4a30-b5d6-bb1e69b87e00" providerId="ADAL" clId="{CC9AD4CD-7D94-4AB3-98C6-B91A762CEF78}" dt="2024-07-19T09:03:51.516" v="2623" actId="27614"/>
          <ac:picMkLst>
            <pc:docMk/>
            <pc:sldMk cId="1203762070" sldId="4476"/>
            <ac:picMk id="8" creationId="{1D85A28E-40D7-EBC9-E4E5-4BE790CD9610}"/>
          </ac:picMkLst>
        </pc:picChg>
      </pc:sldChg>
      <pc:sldChg chg="addSp modSp add mod">
        <pc:chgData name="Christina Gong" userId="83626dd4-6351-4a30-b5d6-bb1e69b87e00" providerId="ADAL" clId="{CC9AD4CD-7D94-4AB3-98C6-B91A762CEF78}" dt="2024-07-19T09:04:40.522" v="2629" actId="27614"/>
        <pc:sldMkLst>
          <pc:docMk/>
          <pc:sldMk cId="3186970833" sldId="4477"/>
        </pc:sldMkLst>
        <pc:picChg chg="add mod">
          <ac:chgData name="Christina Gong" userId="83626dd4-6351-4a30-b5d6-bb1e69b87e00" providerId="ADAL" clId="{CC9AD4CD-7D94-4AB3-98C6-B91A762CEF78}" dt="2024-07-19T09:04:40.522" v="2629" actId="27614"/>
          <ac:picMkLst>
            <pc:docMk/>
            <pc:sldMk cId="3186970833" sldId="4477"/>
            <ac:picMk id="3" creationId="{F55D0137-2241-9B7B-0C14-D492CF94E5BB}"/>
          </ac:picMkLst>
        </pc:picChg>
      </pc:sldChg>
      <pc:sldChg chg="addSp modSp add mod">
        <pc:chgData name="Christina Gong" userId="83626dd4-6351-4a30-b5d6-bb1e69b87e00" providerId="ADAL" clId="{CC9AD4CD-7D94-4AB3-98C6-B91A762CEF78}" dt="2024-07-19T09:03:41.650" v="2621" actId="27614"/>
        <pc:sldMkLst>
          <pc:docMk/>
          <pc:sldMk cId="3612209627" sldId="4478"/>
        </pc:sldMkLst>
        <pc:picChg chg="add mod">
          <ac:chgData name="Christina Gong" userId="83626dd4-6351-4a30-b5d6-bb1e69b87e00" providerId="ADAL" clId="{CC9AD4CD-7D94-4AB3-98C6-B91A762CEF78}" dt="2024-07-19T09:03:41.650" v="2621" actId="27614"/>
          <ac:picMkLst>
            <pc:docMk/>
            <pc:sldMk cId="3612209627" sldId="4478"/>
            <ac:picMk id="3" creationId="{EBB69338-9F45-7C4D-2315-D78491EAE2D0}"/>
          </ac:picMkLst>
        </pc:picChg>
      </pc:sldChg>
      <pc:sldChg chg="addSp modSp add mod">
        <pc:chgData name="Christina Gong" userId="83626dd4-6351-4a30-b5d6-bb1e69b87e00" providerId="ADAL" clId="{CC9AD4CD-7D94-4AB3-98C6-B91A762CEF78}" dt="2024-07-19T09:04:49.657" v="2631" actId="27614"/>
        <pc:sldMkLst>
          <pc:docMk/>
          <pc:sldMk cId="2681583153" sldId="4479"/>
        </pc:sldMkLst>
        <pc:picChg chg="add mod">
          <ac:chgData name="Christina Gong" userId="83626dd4-6351-4a30-b5d6-bb1e69b87e00" providerId="ADAL" clId="{CC9AD4CD-7D94-4AB3-98C6-B91A762CEF78}" dt="2024-07-19T09:04:49.657" v="2631" actId="27614"/>
          <ac:picMkLst>
            <pc:docMk/>
            <pc:sldMk cId="2681583153" sldId="4479"/>
            <ac:picMk id="3" creationId="{C85005F7-3FC7-90F2-2D7E-B3F0FA52A48F}"/>
          </ac:picMkLst>
        </pc:picChg>
      </pc:sldChg>
      <pc:sldChg chg="addSp modSp add mod">
        <pc:chgData name="Christina Gong" userId="83626dd4-6351-4a30-b5d6-bb1e69b87e00" providerId="ADAL" clId="{CC9AD4CD-7D94-4AB3-98C6-B91A762CEF78}" dt="2024-07-19T09:04:17.174" v="2627" actId="27614"/>
        <pc:sldMkLst>
          <pc:docMk/>
          <pc:sldMk cId="2156703016" sldId="4480"/>
        </pc:sldMkLst>
        <pc:picChg chg="add mod">
          <ac:chgData name="Christina Gong" userId="83626dd4-6351-4a30-b5d6-bb1e69b87e00" providerId="ADAL" clId="{CC9AD4CD-7D94-4AB3-98C6-B91A762CEF78}" dt="2024-07-19T09:04:17.174" v="2627" actId="27614"/>
          <ac:picMkLst>
            <pc:docMk/>
            <pc:sldMk cId="2156703016" sldId="4480"/>
            <ac:picMk id="3" creationId="{4E35F780-1F34-F70F-9D11-A854C810CC6F}"/>
          </ac:picMkLst>
        </pc:picChg>
      </pc:sldChg>
      <pc:sldChg chg="addSp delSp modSp add mod">
        <pc:chgData name="Christina Gong" userId="83626dd4-6351-4a30-b5d6-bb1e69b87e00" providerId="ADAL" clId="{CC9AD4CD-7D94-4AB3-98C6-B91A762CEF78}" dt="2024-07-19T09:05:06.230" v="2635" actId="27614"/>
        <pc:sldMkLst>
          <pc:docMk/>
          <pc:sldMk cId="3876034980" sldId="4481"/>
        </pc:sldMkLst>
        <pc:picChg chg="del">
          <ac:chgData name="Christina Gong" userId="83626dd4-6351-4a30-b5d6-bb1e69b87e00" providerId="ADAL" clId="{CC9AD4CD-7D94-4AB3-98C6-B91A762CEF78}" dt="2024-07-19T09:04:52.897" v="2633" actId="478"/>
          <ac:picMkLst>
            <pc:docMk/>
            <pc:sldMk cId="3876034980" sldId="4481"/>
            <ac:picMk id="3" creationId="{C85005F7-3FC7-90F2-2D7E-B3F0FA52A48F}"/>
          </ac:picMkLst>
        </pc:picChg>
        <pc:picChg chg="add mod">
          <ac:chgData name="Christina Gong" userId="83626dd4-6351-4a30-b5d6-bb1e69b87e00" providerId="ADAL" clId="{CC9AD4CD-7D94-4AB3-98C6-B91A762CEF78}" dt="2024-07-19T09:05:06.230" v="2635" actId="27614"/>
          <ac:picMkLst>
            <pc:docMk/>
            <pc:sldMk cId="3876034980" sldId="4481"/>
            <ac:picMk id="4" creationId="{C6E09FB5-436D-3216-38C6-B988853E1D8D}"/>
          </ac:picMkLst>
        </pc:picChg>
      </pc:sldChg>
      <pc:sldChg chg="addSp delSp modSp new mod">
        <pc:chgData name="Christina Gong" userId="83626dd4-6351-4a30-b5d6-bb1e69b87e00" providerId="ADAL" clId="{CC9AD4CD-7D94-4AB3-98C6-B91A762CEF78}" dt="2024-07-19T09:06:40.286" v="2640" actId="962"/>
        <pc:sldMkLst>
          <pc:docMk/>
          <pc:sldMk cId="2632815333" sldId="4482"/>
        </pc:sldMkLst>
        <pc:spChg chg="del">
          <ac:chgData name="Christina Gong" userId="83626dd4-6351-4a30-b5d6-bb1e69b87e00" providerId="ADAL" clId="{CC9AD4CD-7D94-4AB3-98C6-B91A762CEF78}" dt="2024-07-19T09:06:34.709" v="2637" actId="478"/>
          <ac:spMkLst>
            <pc:docMk/>
            <pc:sldMk cId="2632815333" sldId="4482"/>
            <ac:spMk id="2" creationId="{2B9640C0-D010-4B11-9D62-959761503A22}"/>
          </ac:spMkLst>
        </pc:spChg>
        <pc:picChg chg="add mod">
          <ac:chgData name="Christina Gong" userId="83626dd4-6351-4a30-b5d6-bb1e69b87e00" providerId="ADAL" clId="{CC9AD4CD-7D94-4AB3-98C6-B91A762CEF78}" dt="2024-07-19T09:06:40.286" v="2640" actId="962"/>
          <ac:picMkLst>
            <pc:docMk/>
            <pc:sldMk cId="2632815333" sldId="4482"/>
            <ac:picMk id="4" creationId="{5DFF3017-903E-B5DB-86E0-6374200168BB}"/>
          </ac:picMkLst>
        </pc:picChg>
      </pc:sldChg>
      <pc:sldChg chg="addSp delSp modSp new mod ord setBg">
        <pc:chgData name="Christina Gong" userId="83626dd4-6351-4a30-b5d6-bb1e69b87e00" providerId="ADAL" clId="{CC9AD4CD-7D94-4AB3-98C6-B91A762CEF78}" dt="2024-07-19T09:12:00.797" v="2664"/>
        <pc:sldMkLst>
          <pc:docMk/>
          <pc:sldMk cId="3937333834" sldId="4483"/>
        </pc:sldMkLst>
        <pc:spChg chg="del">
          <ac:chgData name="Christina Gong" userId="83626dd4-6351-4a30-b5d6-bb1e69b87e00" providerId="ADAL" clId="{CC9AD4CD-7D94-4AB3-98C6-B91A762CEF78}" dt="2024-07-19T09:10:06.473" v="2644" actId="478"/>
          <ac:spMkLst>
            <pc:docMk/>
            <pc:sldMk cId="3937333834" sldId="4483"/>
            <ac:spMk id="2" creationId="{91941249-CA6A-FFDF-021E-27FE055FEC3C}"/>
          </ac:spMkLst>
        </pc:spChg>
        <pc:picChg chg="add del mod">
          <ac:chgData name="Christina Gong" userId="83626dd4-6351-4a30-b5d6-bb1e69b87e00" providerId="ADAL" clId="{CC9AD4CD-7D94-4AB3-98C6-B91A762CEF78}" dt="2024-07-19T09:11:03.496" v="2654" actId="478"/>
          <ac:picMkLst>
            <pc:docMk/>
            <pc:sldMk cId="3937333834" sldId="4483"/>
            <ac:picMk id="4" creationId="{3D168146-79B9-F6B6-E5CD-D64BF057958F}"/>
          </ac:picMkLst>
        </pc:picChg>
        <pc:picChg chg="add mod">
          <ac:chgData name="Christina Gong" userId="83626dd4-6351-4a30-b5d6-bb1e69b87e00" providerId="ADAL" clId="{CC9AD4CD-7D94-4AB3-98C6-B91A762CEF78}" dt="2024-07-19T09:11:09.858" v="2657" actId="962"/>
          <ac:picMkLst>
            <pc:docMk/>
            <pc:sldMk cId="3937333834" sldId="4483"/>
            <ac:picMk id="6" creationId="{40F6989D-61AF-140D-D708-F918E6A5F821}"/>
          </ac:picMkLst>
        </pc:picChg>
      </pc:sldChg>
      <pc:sldChg chg="new del">
        <pc:chgData name="Christina Gong" userId="83626dd4-6351-4a30-b5d6-bb1e69b87e00" providerId="ADAL" clId="{CC9AD4CD-7D94-4AB3-98C6-B91A762CEF78}" dt="2024-07-19T09:11:31.778" v="2660" actId="47"/>
        <pc:sldMkLst>
          <pc:docMk/>
          <pc:sldMk cId="2719719531" sldId="4484"/>
        </pc:sldMkLst>
      </pc:sldChg>
      <pc:sldChg chg="addSp delSp modSp add mod ord setBg">
        <pc:chgData name="Christina Gong" userId="83626dd4-6351-4a30-b5d6-bb1e69b87e00" providerId="ADAL" clId="{CC9AD4CD-7D94-4AB3-98C6-B91A762CEF78}" dt="2024-07-19T09:12:00.797" v="2664"/>
        <pc:sldMkLst>
          <pc:docMk/>
          <pc:sldMk cId="2474045536" sldId="4485"/>
        </pc:sldMkLst>
        <pc:picChg chg="add mod">
          <ac:chgData name="Christina Gong" userId="83626dd4-6351-4a30-b5d6-bb1e69b87e00" providerId="ADAL" clId="{CC9AD4CD-7D94-4AB3-98C6-B91A762CEF78}" dt="2024-07-19T09:11:00.207" v="2653" actId="962"/>
          <ac:picMkLst>
            <pc:docMk/>
            <pc:sldMk cId="2474045536" sldId="4485"/>
            <ac:picMk id="3" creationId="{D14C8C9E-9D69-C034-BD30-99206DAE67C2}"/>
          </ac:picMkLst>
        </pc:picChg>
        <pc:picChg chg="del">
          <ac:chgData name="Christina Gong" userId="83626dd4-6351-4a30-b5d6-bb1e69b87e00" providerId="ADAL" clId="{CC9AD4CD-7D94-4AB3-98C6-B91A762CEF78}" dt="2024-07-19T09:10:25.226" v="2649" actId="478"/>
          <ac:picMkLst>
            <pc:docMk/>
            <pc:sldMk cId="2474045536" sldId="4485"/>
            <ac:picMk id="8" creationId="{0B868619-EF94-C66A-B54F-5A5A9BDCC3C0}"/>
          </ac:picMkLst>
        </pc:picChg>
      </pc:sldChg>
      <pc:sldChg chg="add del setBg">
        <pc:chgData name="Christina Gong" userId="83626dd4-6351-4a30-b5d6-bb1e69b87e00" providerId="ADAL" clId="{CC9AD4CD-7D94-4AB3-98C6-B91A762CEF78}" dt="2024-07-19T09:11:52.330" v="2662"/>
        <pc:sldMkLst>
          <pc:docMk/>
          <pc:sldMk cId="2481884486" sldId="448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7FDEE2-D9A9-4D0D-A3BF-79C8FE51AE22}" type="datetimeFigureOut">
              <a:rPr lang="en-US" smtClean="0"/>
              <a:t>7/19/2024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5DCEAB-E8AA-47B0-95DB-13D433FFA9BD}" type="slidenum">
              <a:rPr lang="en-US" smtClean="0"/>
              <a:t>‹#›</a:t>
            </a:fld>
            <a:endParaRPr lang="en-US" dirty="0"/>
          </a:p>
        </p:txBody>
      </p:sp>
    </p:spTree>
    <p:extLst>
      <p:ext uri="{BB962C8B-B14F-4D97-AF65-F5344CB8AC3E}">
        <p14:creationId xmlns:p14="http://schemas.microsoft.com/office/powerpoint/2010/main" val="1930642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5DCEAB-E8AA-47B0-95DB-13D433FFA9BD}" type="slidenum">
              <a:rPr lang="en-US" smtClean="0"/>
              <a:t>5</a:t>
            </a:fld>
            <a:endParaRPr lang="en-US" dirty="0"/>
          </a:p>
        </p:txBody>
      </p:sp>
    </p:spTree>
    <p:extLst>
      <p:ext uri="{BB962C8B-B14F-4D97-AF65-F5344CB8AC3E}">
        <p14:creationId xmlns:p14="http://schemas.microsoft.com/office/powerpoint/2010/main" val="18953095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5DCEAB-E8AA-47B0-95DB-13D433FFA9BD}" type="slidenum">
              <a:rPr lang="en-US" smtClean="0"/>
              <a:t>9</a:t>
            </a:fld>
            <a:endParaRPr lang="en-US" dirty="0"/>
          </a:p>
        </p:txBody>
      </p:sp>
    </p:spTree>
    <p:extLst>
      <p:ext uri="{BB962C8B-B14F-4D97-AF65-F5344CB8AC3E}">
        <p14:creationId xmlns:p14="http://schemas.microsoft.com/office/powerpoint/2010/main" val="2509393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5DCEAB-E8AA-47B0-95DB-13D433FFA9BD}" type="slidenum">
              <a:rPr lang="en-US" smtClean="0"/>
              <a:t>11</a:t>
            </a:fld>
            <a:endParaRPr lang="en-US" dirty="0"/>
          </a:p>
        </p:txBody>
      </p:sp>
    </p:spTree>
    <p:extLst>
      <p:ext uri="{BB962C8B-B14F-4D97-AF65-F5344CB8AC3E}">
        <p14:creationId xmlns:p14="http://schemas.microsoft.com/office/powerpoint/2010/main" val="34042209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1F154-5783-E001-E939-563D6F739D0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9BBD32C-2632-67F4-2C36-363DE6F33D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AE5E940-2127-821E-B669-8068B9F8D226}"/>
              </a:ext>
            </a:extLst>
          </p:cNvPr>
          <p:cNvSpPr>
            <a:spLocks noGrp="1"/>
          </p:cNvSpPr>
          <p:nvPr>
            <p:ph type="dt" sz="half" idx="10"/>
          </p:nvPr>
        </p:nvSpPr>
        <p:spPr/>
        <p:txBody>
          <a:bodyPr/>
          <a:lstStyle/>
          <a:p>
            <a:fld id="{5106B796-6402-4DB9-8ED7-EB29E0B1B335}" type="datetimeFigureOut">
              <a:rPr lang="en-US" smtClean="0"/>
              <a:t>7/19/2024</a:t>
            </a:fld>
            <a:endParaRPr lang="en-US" dirty="0"/>
          </a:p>
        </p:txBody>
      </p:sp>
      <p:sp>
        <p:nvSpPr>
          <p:cNvPr id="5" name="Footer Placeholder 4">
            <a:extLst>
              <a:ext uri="{FF2B5EF4-FFF2-40B4-BE49-F238E27FC236}">
                <a16:creationId xmlns:a16="http://schemas.microsoft.com/office/drawing/2014/main" id="{C1DA1529-6484-EB02-0C6A-1DB1E3CC9A6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D054C1C-DF4C-7D47-D95A-71543C1486AB}"/>
              </a:ext>
            </a:extLst>
          </p:cNvPr>
          <p:cNvSpPr>
            <a:spLocks noGrp="1"/>
          </p:cNvSpPr>
          <p:nvPr>
            <p:ph type="sldNum" sz="quarter" idx="12"/>
          </p:nvPr>
        </p:nvSpPr>
        <p:spPr/>
        <p:txBody>
          <a:bodyPr/>
          <a:lstStyle/>
          <a:p>
            <a:fld id="{B431BEE3-257B-42E5-84BB-F69F7774713B}" type="slidenum">
              <a:rPr lang="en-US" smtClean="0"/>
              <a:t>‹#›</a:t>
            </a:fld>
            <a:endParaRPr lang="en-US" dirty="0"/>
          </a:p>
        </p:txBody>
      </p:sp>
    </p:spTree>
    <p:extLst>
      <p:ext uri="{BB962C8B-B14F-4D97-AF65-F5344CB8AC3E}">
        <p14:creationId xmlns:p14="http://schemas.microsoft.com/office/powerpoint/2010/main" val="2828958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C2B6A-B530-3136-F673-769C0286D44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10C9907-C963-53EA-5947-4A7C9DA1452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9FAE23-9E4F-EA7F-2CC9-2A1E76EBCCF6}"/>
              </a:ext>
            </a:extLst>
          </p:cNvPr>
          <p:cNvSpPr>
            <a:spLocks noGrp="1"/>
          </p:cNvSpPr>
          <p:nvPr>
            <p:ph type="dt" sz="half" idx="10"/>
          </p:nvPr>
        </p:nvSpPr>
        <p:spPr/>
        <p:txBody>
          <a:bodyPr/>
          <a:lstStyle/>
          <a:p>
            <a:fld id="{5106B796-6402-4DB9-8ED7-EB29E0B1B335}" type="datetimeFigureOut">
              <a:rPr lang="en-US" smtClean="0"/>
              <a:t>7/19/2024</a:t>
            </a:fld>
            <a:endParaRPr lang="en-US" dirty="0"/>
          </a:p>
        </p:txBody>
      </p:sp>
      <p:sp>
        <p:nvSpPr>
          <p:cNvPr id="5" name="Footer Placeholder 4">
            <a:extLst>
              <a:ext uri="{FF2B5EF4-FFF2-40B4-BE49-F238E27FC236}">
                <a16:creationId xmlns:a16="http://schemas.microsoft.com/office/drawing/2014/main" id="{A77CE2C6-D917-346E-063A-C5853FCC18E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D38A140-093F-0813-D6C2-067425976D81}"/>
              </a:ext>
            </a:extLst>
          </p:cNvPr>
          <p:cNvSpPr>
            <a:spLocks noGrp="1"/>
          </p:cNvSpPr>
          <p:nvPr>
            <p:ph type="sldNum" sz="quarter" idx="12"/>
          </p:nvPr>
        </p:nvSpPr>
        <p:spPr/>
        <p:txBody>
          <a:bodyPr/>
          <a:lstStyle/>
          <a:p>
            <a:fld id="{B431BEE3-257B-42E5-84BB-F69F7774713B}" type="slidenum">
              <a:rPr lang="en-US" smtClean="0"/>
              <a:t>‹#›</a:t>
            </a:fld>
            <a:endParaRPr lang="en-US" dirty="0"/>
          </a:p>
        </p:txBody>
      </p:sp>
    </p:spTree>
    <p:extLst>
      <p:ext uri="{BB962C8B-B14F-4D97-AF65-F5344CB8AC3E}">
        <p14:creationId xmlns:p14="http://schemas.microsoft.com/office/powerpoint/2010/main" val="19008382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99CFB8-D625-C518-448B-B8FAE2622F7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8FC1363-9134-81C4-5A27-AC86EC7542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BFCB24-1B89-6137-1659-2D46B522605C}"/>
              </a:ext>
            </a:extLst>
          </p:cNvPr>
          <p:cNvSpPr>
            <a:spLocks noGrp="1"/>
          </p:cNvSpPr>
          <p:nvPr>
            <p:ph type="dt" sz="half" idx="10"/>
          </p:nvPr>
        </p:nvSpPr>
        <p:spPr/>
        <p:txBody>
          <a:bodyPr/>
          <a:lstStyle/>
          <a:p>
            <a:fld id="{5106B796-6402-4DB9-8ED7-EB29E0B1B335}" type="datetimeFigureOut">
              <a:rPr lang="en-US" smtClean="0"/>
              <a:t>7/19/2024</a:t>
            </a:fld>
            <a:endParaRPr lang="en-US" dirty="0"/>
          </a:p>
        </p:txBody>
      </p:sp>
      <p:sp>
        <p:nvSpPr>
          <p:cNvPr id="5" name="Footer Placeholder 4">
            <a:extLst>
              <a:ext uri="{FF2B5EF4-FFF2-40B4-BE49-F238E27FC236}">
                <a16:creationId xmlns:a16="http://schemas.microsoft.com/office/drawing/2014/main" id="{68044B95-7B04-0856-4F64-41DF778F7A2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3DB26B8-C331-9856-5304-714AC3151F21}"/>
              </a:ext>
            </a:extLst>
          </p:cNvPr>
          <p:cNvSpPr>
            <a:spLocks noGrp="1"/>
          </p:cNvSpPr>
          <p:nvPr>
            <p:ph type="sldNum" sz="quarter" idx="12"/>
          </p:nvPr>
        </p:nvSpPr>
        <p:spPr/>
        <p:txBody>
          <a:bodyPr/>
          <a:lstStyle/>
          <a:p>
            <a:fld id="{B431BEE3-257B-42E5-84BB-F69F7774713B}" type="slidenum">
              <a:rPr lang="en-US" smtClean="0"/>
              <a:t>‹#›</a:t>
            </a:fld>
            <a:endParaRPr lang="en-US" dirty="0"/>
          </a:p>
        </p:txBody>
      </p:sp>
    </p:spTree>
    <p:extLst>
      <p:ext uri="{BB962C8B-B14F-4D97-AF65-F5344CB8AC3E}">
        <p14:creationId xmlns:p14="http://schemas.microsoft.com/office/powerpoint/2010/main" val="1318980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4136571" cy="6858000"/>
          </a:xfrm>
          <a:custGeom>
            <a:avLst/>
            <a:gdLst>
              <a:gd name="connsiteX0" fmla="*/ 0 w 4136571"/>
              <a:gd name="connsiteY0" fmla="*/ 0 h 6858000"/>
              <a:gd name="connsiteX1" fmla="*/ 4136571 w 4136571"/>
              <a:gd name="connsiteY1" fmla="*/ 0 h 6858000"/>
              <a:gd name="connsiteX2" fmla="*/ 4136571 w 4136571"/>
              <a:gd name="connsiteY2" fmla="*/ 6858000 h 6858000"/>
              <a:gd name="connsiteX3" fmla="*/ 0 w 41365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36571" h="6858000">
                <a:moveTo>
                  <a:pt x="0" y="0"/>
                </a:moveTo>
                <a:lnTo>
                  <a:pt x="4136571" y="0"/>
                </a:lnTo>
                <a:lnTo>
                  <a:pt x="4136571" y="6858000"/>
                </a:lnTo>
                <a:lnTo>
                  <a:pt x="0" y="6858000"/>
                </a:lnTo>
                <a:close/>
              </a:path>
            </a:pathLst>
          </a:custGeom>
        </p:spPr>
        <p:txBody>
          <a:bodyPr wrap="square">
            <a:noAutofit/>
          </a:bodyPr>
          <a:lstStyle/>
          <a:p>
            <a:endParaRPr lang="en-US" dirty="0"/>
          </a:p>
        </p:txBody>
      </p:sp>
    </p:spTree>
    <p:extLst>
      <p:ext uri="{BB962C8B-B14F-4D97-AF65-F5344CB8AC3E}">
        <p14:creationId xmlns:p14="http://schemas.microsoft.com/office/powerpoint/2010/main" val="3466730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5B6DC-9083-DAE0-E15E-34CC8A72554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B83EC47-039C-70F3-ADD8-CF7A35344CD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891277-9645-A82B-EBB2-C76323AD0132}"/>
              </a:ext>
            </a:extLst>
          </p:cNvPr>
          <p:cNvSpPr>
            <a:spLocks noGrp="1"/>
          </p:cNvSpPr>
          <p:nvPr>
            <p:ph type="dt" sz="half" idx="10"/>
          </p:nvPr>
        </p:nvSpPr>
        <p:spPr/>
        <p:txBody>
          <a:bodyPr/>
          <a:lstStyle/>
          <a:p>
            <a:fld id="{5106B796-6402-4DB9-8ED7-EB29E0B1B335}" type="datetimeFigureOut">
              <a:rPr lang="en-US" smtClean="0"/>
              <a:t>7/19/2024</a:t>
            </a:fld>
            <a:endParaRPr lang="en-US" dirty="0"/>
          </a:p>
        </p:txBody>
      </p:sp>
      <p:sp>
        <p:nvSpPr>
          <p:cNvPr id="5" name="Footer Placeholder 4">
            <a:extLst>
              <a:ext uri="{FF2B5EF4-FFF2-40B4-BE49-F238E27FC236}">
                <a16:creationId xmlns:a16="http://schemas.microsoft.com/office/drawing/2014/main" id="{53DE7F2B-B67F-04E3-B923-7163071D277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AE63FE6-D4B4-0A7E-A1C8-A87D76CFBE01}"/>
              </a:ext>
            </a:extLst>
          </p:cNvPr>
          <p:cNvSpPr>
            <a:spLocks noGrp="1"/>
          </p:cNvSpPr>
          <p:nvPr>
            <p:ph type="sldNum" sz="quarter" idx="12"/>
          </p:nvPr>
        </p:nvSpPr>
        <p:spPr/>
        <p:txBody>
          <a:bodyPr/>
          <a:lstStyle/>
          <a:p>
            <a:fld id="{B431BEE3-257B-42E5-84BB-F69F7774713B}" type="slidenum">
              <a:rPr lang="en-US" smtClean="0"/>
              <a:t>‹#›</a:t>
            </a:fld>
            <a:endParaRPr lang="en-US" dirty="0"/>
          </a:p>
        </p:txBody>
      </p:sp>
    </p:spTree>
    <p:extLst>
      <p:ext uri="{BB962C8B-B14F-4D97-AF65-F5344CB8AC3E}">
        <p14:creationId xmlns:p14="http://schemas.microsoft.com/office/powerpoint/2010/main" val="469988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E08CB9-6701-C904-1292-2CBCC5C656C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E2E0EF5-638E-4FDC-4F13-6C0BAC705D6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E61806A-BF60-1DDB-A90B-8F53698B829F}"/>
              </a:ext>
            </a:extLst>
          </p:cNvPr>
          <p:cNvSpPr>
            <a:spLocks noGrp="1"/>
          </p:cNvSpPr>
          <p:nvPr>
            <p:ph type="dt" sz="half" idx="10"/>
          </p:nvPr>
        </p:nvSpPr>
        <p:spPr/>
        <p:txBody>
          <a:bodyPr/>
          <a:lstStyle/>
          <a:p>
            <a:fld id="{5106B796-6402-4DB9-8ED7-EB29E0B1B335}" type="datetimeFigureOut">
              <a:rPr lang="en-US" smtClean="0"/>
              <a:t>7/19/2024</a:t>
            </a:fld>
            <a:endParaRPr lang="en-US" dirty="0"/>
          </a:p>
        </p:txBody>
      </p:sp>
      <p:sp>
        <p:nvSpPr>
          <p:cNvPr id="5" name="Footer Placeholder 4">
            <a:extLst>
              <a:ext uri="{FF2B5EF4-FFF2-40B4-BE49-F238E27FC236}">
                <a16:creationId xmlns:a16="http://schemas.microsoft.com/office/drawing/2014/main" id="{2CD19211-A15E-68ED-7984-0D5B0314833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9005043-484E-8A20-F4A6-C61DA3577557}"/>
              </a:ext>
            </a:extLst>
          </p:cNvPr>
          <p:cNvSpPr>
            <a:spLocks noGrp="1"/>
          </p:cNvSpPr>
          <p:nvPr>
            <p:ph type="sldNum" sz="quarter" idx="12"/>
          </p:nvPr>
        </p:nvSpPr>
        <p:spPr/>
        <p:txBody>
          <a:bodyPr/>
          <a:lstStyle/>
          <a:p>
            <a:fld id="{B431BEE3-257B-42E5-84BB-F69F7774713B}" type="slidenum">
              <a:rPr lang="en-US" smtClean="0"/>
              <a:t>‹#›</a:t>
            </a:fld>
            <a:endParaRPr lang="en-US" dirty="0"/>
          </a:p>
        </p:txBody>
      </p:sp>
    </p:spTree>
    <p:extLst>
      <p:ext uri="{BB962C8B-B14F-4D97-AF65-F5344CB8AC3E}">
        <p14:creationId xmlns:p14="http://schemas.microsoft.com/office/powerpoint/2010/main" val="1304435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6DF54E-B12A-55EC-CE1D-1ED34076F2A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AC04217-1D6E-826F-76C6-E3D4BB5DAD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84364E-F3EA-D54D-8E74-31C80337588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A73C4B4-4274-9E0C-801D-48C0F6E4D678}"/>
              </a:ext>
            </a:extLst>
          </p:cNvPr>
          <p:cNvSpPr>
            <a:spLocks noGrp="1"/>
          </p:cNvSpPr>
          <p:nvPr>
            <p:ph type="dt" sz="half" idx="10"/>
          </p:nvPr>
        </p:nvSpPr>
        <p:spPr/>
        <p:txBody>
          <a:bodyPr/>
          <a:lstStyle/>
          <a:p>
            <a:fld id="{5106B796-6402-4DB9-8ED7-EB29E0B1B335}" type="datetimeFigureOut">
              <a:rPr lang="en-US" smtClean="0"/>
              <a:t>7/19/2024</a:t>
            </a:fld>
            <a:endParaRPr lang="en-US" dirty="0"/>
          </a:p>
        </p:txBody>
      </p:sp>
      <p:sp>
        <p:nvSpPr>
          <p:cNvPr id="6" name="Footer Placeholder 5">
            <a:extLst>
              <a:ext uri="{FF2B5EF4-FFF2-40B4-BE49-F238E27FC236}">
                <a16:creationId xmlns:a16="http://schemas.microsoft.com/office/drawing/2014/main" id="{E86FD0CE-922A-D61A-0BAE-022D0BACD00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A2DA8D3-CC2B-C941-F415-8BE1AD808D34}"/>
              </a:ext>
            </a:extLst>
          </p:cNvPr>
          <p:cNvSpPr>
            <a:spLocks noGrp="1"/>
          </p:cNvSpPr>
          <p:nvPr>
            <p:ph type="sldNum" sz="quarter" idx="12"/>
          </p:nvPr>
        </p:nvSpPr>
        <p:spPr/>
        <p:txBody>
          <a:bodyPr/>
          <a:lstStyle/>
          <a:p>
            <a:fld id="{B431BEE3-257B-42E5-84BB-F69F7774713B}" type="slidenum">
              <a:rPr lang="en-US" smtClean="0"/>
              <a:t>‹#›</a:t>
            </a:fld>
            <a:endParaRPr lang="en-US" dirty="0"/>
          </a:p>
        </p:txBody>
      </p:sp>
    </p:spTree>
    <p:extLst>
      <p:ext uri="{BB962C8B-B14F-4D97-AF65-F5344CB8AC3E}">
        <p14:creationId xmlns:p14="http://schemas.microsoft.com/office/powerpoint/2010/main" val="3948131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79CE5-02E6-43E8-1BC7-C27D4BD8FA4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CCAFCE2-6D8B-CF97-F1D5-006E86D4D26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028C64-2964-DAC9-7EC5-F30ED75A495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2A2CEB1-469B-A89D-1338-68BDE664B8A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AA21DC1-9D2D-F705-E279-63E430C9349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A9235BC-AEE0-BB14-52CF-C225DF2E20DB}"/>
              </a:ext>
            </a:extLst>
          </p:cNvPr>
          <p:cNvSpPr>
            <a:spLocks noGrp="1"/>
          </p:cNvSpPr>
          <p:nvPr>
            <p:ph type="dt" sz="half" idx="10"/>
          </p:nvPr>
        </p:nvSpPr>
        <p:spPr/>
        <p:txBody>
          <a:bodyPr/>
          <a:lstStyle/>
          <a:p>
            <a:fld id="{5106B796-6402-4DB9-8ED7-EB29E0B1B335}" type="datetimeFigureOut">
              <a:rPr lang="en-US" smtClean="0"/>
              <a:t>7/19/2024</a:t>
            </a:fld>
            <a:endParaRPr lang="en-US" dirty="0"/>
          </a:p>
        </p:txBody>
      </p:sp>
      <p:sp>
        <p:nvSpPr>
          <p:cNvPr id="8" name="Footer Placeholder 7">
            <a:extLst>
              <a:ext uri="{FF2B5EF4-FFF2-40B4-BE49-F238E27FC236}">
                <a16:creationId xmlns:a16="http://schemas.microsoft.com/office/drawing/2014/main" id="{A81B7AA1-9D23-5D76-ADE4-804A7143628B}"/>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320126C-326B-33FF-3AF4-DFCA73957C2D}"/>
              </a:ext>
            </a:extLst>
          </p:cNvPr>
          <p:cNvSpPr>
            <a:spLocks noGrp="1"/>
          </p:cNvSpPr>
          <p:nvPr>
            <p:ph type="sldNum" sz="quarter" idx="12"/>
          </p:nvPr>
        </p:nvSpPr>
        <p:spPr/>
        <p:txBody>
          <a:bodyPr/>
          <a:lstStyle/>
          <a:p>
            <a:fld id="{B431BEE3-257B-42E5-84BB-F69F7774713B}" type="slidenum">
              <a:rPr lang="en-US" smtClean="0"/>
              <a:t>‹#›</a:t>
            </a:fld>
            <a:endParaRPr lang="en-US" dirty="0"/>
          </a:p>
        </p:txBody>
      </p:sp>
    </p:spTree>
    <p:extLst>
      <p:ext uri="{BB962C8B-B14F-4D97-AF65-F5344CB8AC3E}">
        <p14:creationId xmlns:p14="http://schemas.microsoft.com/office/powerpoint/2010/main" val="965825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A366A-043B-AF54-8E66-744A0B04047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C929149-DF17-AC96-A557-33BE2E9B25AF}"/>
              </a:ext>
            </a:extLst>
          </p:cNvPr>
          <p:cNvSpPr>
            <a:spLocks noGrp="1"/>
          </p:cNvSpPr>
          <p:nvPr>
            <p:ph type="dt" sz="half" idx="10"/>
          </p:nvPr>
        </p:nvSpPr>
        <p:spPr/>
        <p:txBody>
          <a:bodyPr/>
          <a:lstStyle/>
          <a:p>
            <a:fld id="{5106B796-6402-4DB9-8ED7-EB29E0B1B335}" type="datetimeFigureOut">
              <a:rPr lang="en-US" smtClean="0"/>
              <a:t>7/19/2024</a:t>
            </a:fld>
            <a:endParaRPr lang="en-US" dirty="0"/>
          </a:p>
        </p:txBody>
      </p:sp>
      <p:sp>
        <p:nvSpPr>
          <p:cNvPr id="4" name="Footer Placeholder 3">
            <a:extLst>
              <a:ext uri="{FF2B5EF4-FFF2-40B4-BE49-F238E27FC236}">
                <a16:creationId xmlns:a16="http://schemas.microsoft.com/office/drawing/2014/main" id="{3D1DC7AC-F27C-1ED3-83D7-8B5929008CD4}"/>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6259DE4-6D9B-12C5-5F64-A21758298272}"/>
              </a:ext>
            </a:extLst>
          </p:cNvPr>
          <p:cNvSpPr>
            <a:spLocks noGrp="1"/>
          </p:cNvSpPr>
          <p:nvPr>
            <p:ph type="sldNum" sz="quarter" idx="12"/>
          </p:nvPr>
        </p:nvSpPr>
        <p:spPr/>
        <p:txBody>
          <a:bodyPr/>
          <a:lstStyle/>
          <a:p>
            <a:fld id="{B431BEE3-257B-42E5-84BB-F69F7774713B}" type="slidenum">
              <a:rPr lang="en-US" smtClean="0"/>
              <a:t>‹#›</a:t>
            </a:fld>
            <a:endParaRPr lang="en-US" dirty="0"/>
          </a:p>
        </p:txBody>
      </p:sp>
    </p:spTree>
    <p:extLst>
      <p:ext uri="{BB962C8B-B14F-4D97-AF65-F5344CB8AC3E}">
        <p14:creationId xmlns:p14="http://schemas.microsoft.com/office/powerpoint/2010/main" val="1349253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D14C16-253C-B759-F4A2-5C4A4C067C3B}"/>
              </a:ext>
            </a:extLst>
          </p:cNvPr>
          <p:cNvSpPr>
            <a:spLocks noGrp="1"/>
          </p:cNvSpPr>
          <p:nvPr>
            <p:ph type="dt" sz="half" idx="10"/>
          </p:nvPr>
        </p:nvSpPr>
        <p:spPr/>
        <p:txBody>
          <a:bodyPr/>
          <a:lstStyle/>
          <a:p>
            <a:fld id="{5106B796-6402-4DB9-8ED7-EB29E0B1B335}" type="datetimeFigureOut">
              <a:rPr lang="en-US" smtClean="0"/>
              <a:t>7/19/2024</a:t>
            </a:fld>
            <a:endParaRPr lang="en-US" dirty="0"/>
          </a:p>
        </p:txBody>
      </p:sp>
      <p:sp>
        <p:nvSpPr>
          <p:cNvPr id="3" name="Footer Placeholder 2">
            <a:extLst>
              <a:ext uri="{FF2B5EF4-FFF2-40B4-BE49-F238E27FC236}">
                <a16:creationId xmlns:a16="http://schemas.microsoft.com/office/drawing/2014/main" id="{E1EB138D-F0E8-478B-53C6-16C43C09EA07}"/>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B429E57-8D93-367C-CC25-F7C6A686C99F}"/>
              </a:ext>
            </a:extLst>
          </p:cNvPr>
          <p:cNvSpPr>
            <a:spLocks noGrp="1"/>
          </p:cNvSpPr>
          <p:nvPr>
            <p:ph type="sldNum" sz="quarter" idx="12"/>
          </p:nvPr>
        </p:nvSpPr>
        <p:spPr/>
        <p:txBody>
          <a:bodyPr/>
          <a:lstStyle/>
          <a:p>
            <a:fld id="{B431BEE3-257B-42E5-84BB-F69F7774713B}" type="slidenum">
              <a:rPr lang="en-US" smtClean="0"/>
              <a:t>‹#›</a:t>
            </a:fld>
            <a:endParaRPr lang="en-US" dirty="0"/>
          </a:p>
        </p:txBody>
      </p:sp>
    </p:spTree>
    <p:extLst>
      <p:ext uri="{BB962C8B-B14F-4D97-AF65-F5344CB8AC3E}">
        <p14:creationId xmlns:p14="http://schemas.microsoft.com/office/powerpoint/2010/main" val="3191081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054E0-4627-C330-3E1C-EAECBF78D5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22F13D7-D5D5-DCD9-1A7F-606FA909F0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F26297F-E480-3B7C-2F32-BAA158DD62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8AA462-F486-AD51-AEBB-47E5E0576E3A}"/>
              </a:ext>
            </a:extLst>
          </p:cNvPr>
          <p:cNvSpPr>
            <a:spLocks noGrp="1"/>
          </p:cNvSpPr>
          <p:nvPr>
            <p:ph type="dt" sz="half" idx="10"/>
          </p:nvPr>
        </p:nvSpPr>
        <p:spPr/>
        <p:txBody>
          <a:bodyPr/>
          <a:lstStyle/>
          <a:p>
            <a:fld id="{5106B796-6402-4DB9-8ED7-EB29E0B1B335}" type="datetimeFigureOut">
              <a:rPr lang="en-US" smtClean="0"/>
              <a:t>7/19/2024</a:t>
            </a:fld>
            <a:endParaRPr lang="en-US" dirty="0"/>
          </a:p>
        </p:txBody>
      </p:sp>
      <p:sp>
        <p:nvSpPr>
          <p:cNvPr id="6" name="Footer Placeholder 5">
            <a:extLst>
              <a:ext uri="{FF2B5EF4-FFF2-40B4-BE49-F238E27FC236}">
                <a16:creationId xmlns:a16="http://schemas.microsoft.com/office/drawing/2014/main" id="{E38920CC-F3D6-10B8-3DAE-43FF944D379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4165DA5-09A3-3EE8-A42A-40ECBE552A56}"/>
              </a:ext>
            </a:extLst>
          </p:cNvPr>
          <p:cNvSpPr>
            <a:spLocks noGrp="1"/>
          </p:cNvSpPr>
          <p:nvPr>
            <p:ph type="sldNum" sz="quarter" idx="12"/>
          </p:nvPr>
        </p:nvSpPr>
        <p:spPr/>
        <p:txBody>
          <a:bodyPr/>
          <a:lstStyle/>
          <a:p>
            <a:fld id="{B431BEE3-257B-42E5-84BB-F69F7774713B}" type="slidenum">
              <a:rPr lang="en-US" smtClean="0"/>
              <a:t>‹#›</a:t>
            </a:fld>
            <a:endParaRPr lang="en-US" dirty="0"/>
          </a:p>
        </p:txBody>
      </p:sp>
    </p:spTree>
    <p:extLst>
      <p:ext uri="{BB962C8B-B14F-4D97-AF65-F5344CB8AC3E}">
        <p14:creationId xmlns:p14="http://schemas.microsoft.com/office/powerpoint/2010/main" val="1023078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EA35C-F59A-0B05-F310-78F4A4BACF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A48240B-C8F8-93FE-78BF-B418C67E09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CC1968A-527A-8803-DF10-E973AD9C8D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50B480-A6CD-FEBA-88CA-0DE192E6F394}"/>
              </a:ext>
            </a:extLst>
          </p:cNvPr>
          <p:cNvSpPr>
            <a:spLocks noGrp="1"/>
          </p:cNvSpPr>
          <p:nvPr>
            <p:ph type="dt" sz="half" idx="10"/>
          </p:nvPr>
        </p:nvSpPr>
        <p:spPr/>
        <p:txBody>
          <a:bodyPr/>
          <a:lstStyle/>
          <a:p>
            <a:fld id="{5106B796-6402-4DB9-8ED7-EB29E0B1B335}" type="datetimeFigureOut">
              <a:rPr lang="en-US" smtClean="0"/>
              <a:t>7/19/2024</a:t>
            </a:fld>
            <a:endParaRPr lang="en-US" dirty="0"/>
          </a:p>
        </p:txBody>
      </p:sp>
      <p:sp>
        <p:nvSpPr>
          <p:cNvPr id="6" name="Footer Placeholder 5">
            <a:extLst>
              <a:ext uri="{FF2B5EF4-FFF2-40B4-BE49-F238E27FC236}">
                <a16:creationId xmlns:a16="http://schemas.microsoft.com/office/drawing/2014/main" id="{407F879E-FA35-9CC2-D8E4-5084D39D762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EC65410-75D6-CEB5-2E8D-F52F764CA12D}"/>
              </a:ext>
            </a:extLst>
          </p:cNvPr>
          <p:cNvSpPr>
            <a:spLocks noGrp="1"/>
          </p:cNvSpPr>
          <p:nvPr>
            <p:ph type="sldNum" sz="quarter" idx="12"/>
          </p:nvPr>
        </p:nvSpPr>
        <p:spPr/>
        <p:txBody>
          <a:bodyPr/>
          <a:lstStyle/>
          <a:p>
            <a:fld id="{B431BEE3-257B-42E5-84BB-F69F7774713B}" type="slidenum">
              <a:rPr lang="en-US" smtClean="0"/>
              <a:t>‹#›</a:t>
            </a:fld>
            <a:endParaRPr lang="en-US" dirty="0"/>
          </a:p>
        </p:txBody>
      </p:sp>
    </p:spTree>
    <p:extLst>
      <p:ext uri="{BB962C8B-B14F-4D97-AF65-F5344CB8AC3E}">
        <p14:creationId xmlns:p14="http://schemas.microsoft.com/office/powerpoint/2010/main" val="10226858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261CC11-9D36-30A3-ADB7-2760740EC0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8D6CDB-C167-B995-6676-8AEF4F5547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3CFA81-B5CA-8268-52F4-76E7CD8A6F6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06B796-6402-4DB9-8ED7-EB29E0B1B335}" type="datetimeFigureOut">
              <a:rPr lang="en-US" smtClean="0"/>
              <a:t>7/19/2024</a:t>
            </a:fld>
            <a:endParaRPr lang="en-US" dirty="0"/>
          </a:p>
        </p:txBody>
      </p:sp>
      <p:sp>
        <p:nvSpPr>
          <p:cNvPr id="5" name="Footer Placeholder 4">
            <a:extLst>
              <a:ext uri="{FF2B5EF4-FFF2-40B4-BE49-F238E27FC236}">
                <a16:creationId xmlns:a16="http://schemas.microsoft.com/office/drawing/2014/main" id="{6E82C8CA-FC6F-A81E-98C7-D630F46D60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91D67C8-C611-5D66-797F-5E0A655576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31BEE3-257B-42E5-84BB-F69F7774713B}" type="slidenum">
              <a:rPr lang="en-US" smtClean="0"/>
              <a:t>‹#›</a:t>
            </a:fld>
            <a:endParaRPr lang="en-US" dirty="0"/>
          </a:p>
        </p:txBody>
      </p:sp>
    </p:spTree>
    <p:extLst>
      <p:ext uri="{BB962C8B-B14F-4D97-AF65-F5344CB8AC3E}">
        <p14:creationId xmlns:p14="http://schemas.microsoft.com/office/powerpoint/2010/main" val="20634905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mailto:info@taxtechnologistgroup.com" TargetMode="External"/><Relationship Id="rId7" Type="http://schemas.microsoft.com/office/2007/relationships/hdphoto" Target="../media/hdphoto1.wdp"/><Relationship Id="rId2" Type="http://schemas.openxmlformats.org/officeDocument/2006/relationships/image" Target="../media/image1.jpg"/><Relationship Id="rId1" Type="http://schemas.openxmlformats.org/officeDocument/2006/relationships/slideLayout" Target="../slideLayouts/slideLayout12.xml"/><Relationship Id="rId6" Type="http://schemas.openxmlformats.org/officeDocument/2006/relationships/image" Target="../media/image4.png"/><Relationship Id="rId11" Type="http://schemas.microsoft.com/office/2007/relationships/hdphoto" Target="../media/hdphoto3.wdp"/><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2.png"/><Relationship Id="rId9" Type="http://schemas.microsoft.com/office/2007/relationships/hdphoto" Target="../media/hdphoto2.wdp"/></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hyperlink" Target="http://www.vertexinc.com/" TargetMode="External"/><Relationship Id="rId2" Type="http://schemas.openxmlformats.org/officeDocument/2006/relationships/hyperlink" Target="https://www.avalara.com/" TargetMode="External"/><Relationship Id="rId1" Type="http://schemas.openxmlformats.org/officeDocument/2006/relationships/slideLayout" Target="../slideLayouts/slideLayout12.xml"/><Relationship Id="rId4" Type="http://schemas.openxmlformats.org/officeDocument/2006/relationships/hyperlink" Target="https://tax.thomsonreuters.com/products/brands/onesource/indirect-tax/"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0.jpg"/><Relationship Id="rId1" Type="http://schemas.openxmlformats.org/officeDocument/2006/relationships/slideLayout" Target="../slideLayouts/slideLayout12.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25">
            <a:extLst>
              <a:ext uri="{FF2B5EF4-FFF2-40B4-BE49-F238E27FC236}">
                <a16:creationId xmlns:a16="http://schemas.microsoft.com/office/drawing/2014/main" id="{A2CCA60F-DEB8-D142-FB86-AB94D8EAAB5D}"/>
              </a:ext>
            </a:extLst>
          </p:cNvPr>
          <p:cNvSpPr/>
          <p:nvPr/>
        </p:nvSpPr>
        <p:spPr>
          <a:xfrm>
            <a:off x="9729872" y="3933042"/>
            <a:ext cx="486347" cy="486347"/>
          </a:xfrm>
          <a:custGeom>
            <a:avLst/>
            <a:gdLst>
              <a:gd name="connsiteX0" fmla="*/ 478972 w 957944"/>
              <a:gd name="connsiteY0" fmla="*/ 0 h 957944"/>
              <a:gd name="connsiteX1" fmla="*/ 957944 w 957944"/>
              <a:gd name="connsiteY1" fmla="*/ 478972 h 957944"/>
              <a:gd name="connsiteX2" fmla="*/ 478972 w 957944"/>
              <a:gd name="connsiteY2" fmla="*/ 957944 h 957944"/>
              <a:gd name="connsiteX3" fmla="*/ 0 w 957944"/>
              <a:gd name="connsiteY3" fmla="*/ 478972 h 957944"/>
              <a:gd name="connsiteX4" fmla="*/ 478972 w 957944"/>
              <a:gd name="connsiteY4" fmla="*/ 0 h 95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944" h="957944">
                <a:moveTo>
                  <a:pt x="478972" y="0"/>
                </a:moveTo>
                <a:cubicBezTo>
                  <a:pt x="743501" y="0"/>
                  <a:pt x="957944" y="214443"/>
                  <a:pt x="957944" y="478972"/>
                </a:cubicBezTo>
                <a:cubicBezTo>
                  <a:pt x="957944" y="743501"/>
                  <a:pt x="743501" y="957944"/>
                  <a:pt x="478972" y="957944"/>
                </a:cubicBezTo>
                <a:cubicBezTo>
                  <a:pt x="214443" y="957944"/>
                  <a:pt x="0" y="743501"/>
                  <a:pt x="0" y="478972"/>
                </a:cubicBezTo>
                <a:cubicBezTo>
                  <a:pt x="0" y="214443"/>
                  <a:pt x="214443" y="0"/>
                  <a:pt x="478972" y="0"/>
                </a:cubicBezTo>
                <a:close/>
              </a:path>
            </a:pathLst>
          </a:custGeom>
          <a:gradFill>
            <a:gsLst>
              <a:gs pos="0">
                <a:srgbClr val="A4EDF4">
                  <a:alpha val="61000"/>
                </a:srgbClr>
              </a:gs>
              <a:gs pos="100000">
                <a:srgbClr val="039BD4">
                  <a:alpha val="55000"/>
                </a:srgb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35" name="Freeform 25">
            <a:extLst>
              <a:ext uri="{FF2B5EF4-FFF2-40B4-BE49-F238E27FC236}">
                <a16:creationId xmlns:a16="http://schemas.microsoft.com/office/drawing/2014/main" id="{2FFEED20-5912-24A6-7EF6-AF0FA0F290E9}"/>
              </a:ext>
            </a:extLst>
          </p:cNvPr>
          <p:cNvSpPr/>
          <p:nvPr/>
        </p:nvSpPr>
        <p:spPr>
          <a:xfrm>
            <a:off x="9719611" y="1631374"/>
            <a:ext cx="486347" cy="486347"/>
          </a:xfrm>
          <a:custGeom>
            <a:avLst/>
            <a:gdLst>
              <a:gd name="connsiteX0" fmla="*/ 478972 w 957944"/>
              <a:gd name="connsiteY0" fmla="*/ 0 h 957944"/>
              <a:gd name="connsiteX1" fmla="*/ 957944 w 957944"/>
              <a:gd name="connsiteY1" fmla="*/ 478972 h 957944"/>
              <a:gd name="connsiteX2" fmla="*/ 478972 w 957944"/>
              <a:gd name="connsiteY2" fmla="*/ 957944 h 957944"/>
              <a:gd name="connsiteX3" fmla="*/ 0 w 957944"/>
              <a:gd name="connsiteY3" fmla="*/ 478972 h 957944"/>
              <a:gd name="connsiteX4" fmla="*/ 478972 w 957944"/>
              <a:gd name="connsiteY4" fmla="*/ 0 h 95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944" h="957944">
                <a:moveTo>
                  <a:pt x="478972" y="0"/>
                </a:moveTo>
                <a:cubicBezTo>
                  <a:pt x="743501" y="0"/>
                  <a:pt x="957944" y="214443"/>
                  <a:pt x="957944" y="478972"/>
                </a:cubicBezTo>
                <a:cubicBezTo>
                  <a:pt x="957944" y="743501"/>
                  <a:pt x="743501" y="957944"/>
                  <a:pt x="478972" y="957944"/>
                </a:cubicBezTo>
                <a:cubicBezTo>
                  <a:pt x="214443" y="957944"/>
                  <a:pt x="0" y="743501"/>
                  <a:pt x="0" y="478972"/>
                </a:cubicBezTo>
                <a:cubicBezTo>
                  <a:pt x="0" y="214443"/>
                  <a:pt x="214443" y="0"/>
                  <a:pt x="478972" y="0"/>
                </a:cubicBezTo>
                <a:close/>
              </a:path>
            </a:pathLst>
          </a:custGeom>
          <a:gradFill>
            <a:gsLst>
              <a:gs pos="0">
                <a:srgbClr val="A4EDF4">
                  <a:alpha val="61000"/>
                </a:srgbClr>
              </a:gs>
              <a:gs pos="100000">
                <a:srgbClr val="039BD4">
                  <a:alpha val="55000"/>
                </a:srgb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34" name="Freeform 25">
            <a:extLst>
              <a:ext uri="{FF2B5EF4-FFF2-40B4-BE49-F238E27FC236}">
                <a16:creationId xmlns:a16="http://schemas.microsoft.com/office/drawing/2014/main" id="{43034827-A97C-7FA5-FB10-B74211146429}"/>
              </a:ext>
            </a:extLst>
          </p:cNvPr>
          <p:cNvSpPr/>
          <p:nvPr/>
        </p:nvSpPr>
        <p:spPr>
          <a:xfrm>
            <a:off x="6077384" y="3913906"/>
            <a:ext cx="486347" cy="486347"/>
          </a:xfrm>
          <a:custGeom>
            <a:avLst/>
            <a:gdLst>
              <a:gd name="connsiteX0" fmla="*/ 478972 w 957944"/>
              <a:gd name="connsiteY0" fmla="*/ 0 h 957944"/>
              <a:gd name="connsiteX1" fmla="*/ 957944 w 957944"/>
              <a:gd name="connsiteY1" fmla="*/ 478972 h 957944"/>
              <a:gd name="connsiteX2" fmla="*/ 478972 w 957944"/>
              <a:gd name="connsiteY2" fmla="*/ 957944 h 957944"/>
              <a:gd name="connsiteX3" fmla="*/ 0 w 957944"/>
              <a:gd name="connsiteY3" fmla="*/ 478972 h 957944"/>
              <a:gd name="connsiteX4" fmla="*/ 478972 w 957944"/>
              <a:gd name="connsiteY4" fmla="*/ 0 h 95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944" h="957944">
                <a:moveTo>
                  <a:pt x="478972" y="0"/>
                </a:moveTo>
                <a:cubicBezTo>
                  <a:pt x="743501" y="0"/>
                  <a:pt x="957944" y="214443"/>
                  <a:pt x="957944" y="478972"/>
                </a:cubicBezTo>
                <a:cubicBezTo>
                  <a:pt x="957944" y="743501"/>
                  <a:pt x="743501" y="957944"/>
                  <a:pt x="478972" y="957944"/>
                </a:cubicBezTo>
                <a:cubicBezTo>
                  <a:pt x="214443" y="957944"/>
                  <a:pt x="0" y="743501"/>
                  <a:pt x="0" y="478972"/>
                </a:cubicBezTo>
                <a:cubicBezTo>
                  <a:pt x="0" y="214443"/>
                  <a:pt x="214443" y="0"/>
                  <a:pt x="478972" y="0"/>
                </a:cubicBezTo>
                <a:close/>
              </a:path>
            </a:pathLst>
          </a:custGeom>
          <a:gradFill>
            <a:gsLst>
              <a:gs pos="0">
                <a:srgbClr val="A4EDF4">
                  <a:alpha val="61000"/>
                </a:srgbClr>
              </a:gs>
              <a:gs pos="100000">
                <a:srgbClr val="039BD4">
                  <a:alpha val="55000"/>
                </a:srgb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30" name="Freeform 25">
            <a:extLst>
              <a:ext uri="{FF2B5EF4-FFF2-40B4-BE49-F238E27FC236}">
                <a16:creationId xmlns:a16="http://schemas.microsoft.com/office/drawing/2014/main" id="{9B5DE9D4-BC73-C0E7-FFC0-62353AC33DCC}"/>
              </a:ext>
            </a:extLst>
          </p:cNvPr>
          <p:cNvSpPr/>
          <p:nvPr/>
        </p:nvSpPr>
        <p:spPr>
          <a:xfrm>
            <a:off x="6096000" y="1636389"/>
            <a:ext cx="486347" cy="486347"/>
          </a:xfrm>
          <a:custGeom>
            <a:avLst/>
            <a:gdLst>
              <a:gd name="connsiteX0" fmla="*/ 478972 w 957944"/>
              <a:gd name="connsiteY0" fmla="*/ 0 h 957944"/>
              <a:gd name="connsiteX1" fmla="*/ 957944 w 957944"/>
              <a:gd name="connsiteY1" fmla="*/ 478972 h 957944"/>
              <a:gd name="connsiteX2" fmla="*/ 478972 w 957944"/>
              <a:gd name="connsiteY2" fmla="*/ 957944 h 957944"/>
              <a:gd name="connsiteX3" fmla="*/ 0 w 957944"/>
              <a:gd name="connsiteY3" fmla="*/ 478972 h 957944"/>
              <a:gd name="connsiteX4" fmla="*/ 478972 w 957944"/>
              <a:gd name="connsiteY4" fmla="*/ 0 h 95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7944" h="957944">
                <a:moveTo>
                  <a:pt x="478972" y="0"/>
                </a:moveTo>
                <a:cubicBezTo>
                  <a:pt x="743501" y="0"/>
                  <a:pt x="957944" y="214443"/>
                  <a:pt x="957944" y="478972"/>
                </a:cubicBezTo>
                <a:cubicBezTo>
                  <a:pt x="957944" y="743501"/>
                  <a:pt x="743501" y="957944"/>
                  <a:pt x="478972" y="957944"/>
                </a:cubicBezTo>
                <a:cubicBezTo>
                  <a:pt x="214443" y="957944"/>
                  <a:pt x="0" y="743501"/>
                  <a:pt x="0" y="478972"/>
                </a:cubicBezTo>
                <a:cubicBezTo>
                  <a:pt x="0" y="214443"/>
                  <a:pt x="214443" y="0"/>
                  <a:pt x="478972" y="0"/>
                </a:cubicBezTo>
                <a:close/>
              </a:path>
            </a:pathLst>
          </a:custGeom>
          <a:gradFill>
            <a:gsLst>
              <a:gs pos="0">
                <a:srgbClr val="A4EDF4">
                  <a:alpha val="61000"/>
                </a:srgbClr>
              </a:gs>
              <a:gs pos="100000">
                <a:srgbClr val="039BD4">
                  <a:alpha val="55000"/>
                </a:srgb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pic>
        <p:nvPicPr>
          <p:cNvPr id="28" name="Picture Placeholder 27">
            <a:extLst>
              <a:ext uri="{FF2B5EF4-FFF2-40B4-BE49-F238E27FC236}">
                <a16:creationId xmlns:a16="http://schemas.microsoft.com/office/drawing/2014/main" id="{B1628608-3B9A-3401-9135-0EB65300358B}"/>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3034" r="33034"/>
          <a:stretch>
            <a:fillRect/>
          </a:stretch>
        </p:blipFill>
        <p:spPr/>
      </p:pic>
      <p:sp>
        <p:nvSpPr>
          <p:cNvPr id="5" name="Rectangle 4"/>
          <p:cNvSpPr/>
          <p:nvPr/>
        </p:nvSpPr>
        <p:spPr>
          <a:xfrm>
            <a:off x="145142" y="161017"/>
            <a:ext cx="3846286" cy="6535965"/>
          </a:xfrm>
          <a:prstGeom prst="rect">
            <a:avLst/>
          </a:prstGeom>
          <a:gradFill>
            <a:gsLst>
              <a:gs pos="0">
                <a:srgbClr val="0E55A5"/>
              </a:gs>
              <a:gs pos="100000">
                <a:srgbClr val="039BD4">
                  <a:alpha val="55000"/>
                </a:srgb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368063" y="1651598"/>
            <a:ext cx="3280652" cy="4818563"/>
          </a:xfrm>
          <a:prstGeom prst="rect">
            <a:avLst/>
          </a:prstGeom>
        </p:spPr>
        <p:txBody>
          <a:bodyPr wrap="square">
            <a:spAutoFit/>
          </a:bodyPr>
          <a:lstStyle/>
          <a:p>
            <a:pPr marL="0" marR="0">
              <a:lnSpc>
                <a:spcPct val="107000"/>
              </a:lnSpc>
              <a:spcBef>
                <a:spcPts val="0"/>
              </a:spcBef>
              <a:spcAft>
                <a:spcPts val="0"/>
              </a:spcAft>
            </a:pPr>
            <a:r>
              <a:rPr lang="en-US" sz="1200" dirty="0">
                <a:solidFill>
                  <a:schemeClr val="bg1"/>
                </a:solidFill>
                <a:effectLst/>
                <a:latin typeface="Lato" panose="020F0502020204030203" pitchFamily="34" charset="0"/>
                <a:ea typeface="Lato" panose="020F0502020204030203" pitchFamily="34" charset="0"/>
                <a:cs typeface="Lato" panose="020F0502020204030203" pitchFamily="34" charset="0"/>
              </a:rPr>
              <a:t>TTG is specialized in implementing</a:t>
            </a:r>
            <a:r>
              <a:rPr lang="en-US" sz="1200" dirty="0">
                <a:solidFill>
                  <a:srgbClr val="00CCFF"/>
                </a:solidFill>
                <a:effectLst/>
                <a:latin typeface="Lato" panose="020F0502020204030203" pitchFamily="34" charset="0"/>
                <a:ea typeface="Lato" panose="020F0502020204030203" pitchFamily="34" charset="0"/>
                <a:cs typeface="Lato" panose="020F0502020204030203" pitchFamily="34" charset="0"/>
              </a:rPr>
              <a:t> </a:t>
            </a:r>
            <a:r>
              <a:rPr lang="en-US" sz="1200" b="1" dirty="0">
                <a:solidFill>
                  <a:srgbClr val="ADFBFD"/>
                </a:solidFill>
                <a:latin typeface="Lato" panose="020F0502020204030203" pitchFamily="34" charset="0"/>
                <a:ea typeface="Lato" panose="020F0502020204030203" pitchFamily="34" charset="0"/>
                <a:cs typeface="Lato" panose="020F0502020204030203" pitchFamily="34" charset="0"/>
              </a:rPr>
              <a:t>tailored</a:t>
            </a:r>
            <a:r>
              <a:rPr lang="en-US" sz="1200" b="1" dirty="0">
                <a:solidFill>
                  <a:srgbClr val="ADFBFD"/>
                </a:solidFill>
                <a:effectLst/>
                <a:latin typeface="Lato" panose="020F0502020204030203" pitchFamily="34" charset="0"/>
                <a:ea typeface="Lato" panose="020F0502020204030203" pitchFamily="34" charset="0"/>
                <a:cs typeface="Lato" panose="020F0502020204030203" pitchFamily="34" charset="0"/>
              </a:rPr>
              <a:t> tax process and system solutions</a:t>
            </a:r>
            <a:r>
              <a:rPr lang="en-US" sz="1200" dirty="0">
                <a:solidFill>
                  <a:srgbClr val="ADFBFD"/>
                </a:solidFill>
                <a:effectLst/>
                <a:latin typeface="Lato" panose="020F0502020204030203" pitchFamily="34" charset="0"/>
                <a:ea typeface="Lato" panose="020F0502020204030203" pitchFamily="34" charset="0"/>
                <a:cs typeface="Lato" panose="020F0502020204030203" pitchFamily="34" charset="0"/>
              </a:rPr>
              <a:t> </a:t>
            </a:r>
            <a:r>
              <a:rPr lang="en-US" sz="1200" dirty="0">
                <a:solidFill>
                  <a:schemeClr val="bg1"/>
                </a:solidFill>
                <a:effectLst/>
                <a:latin typeface="Lato" panose="020F0502020204030203" pitchFamily="34" charset="0"/>
                <a:ea typeface="Lato" panose="020F0502020204030203" pitchFamily="34" charset="0"/>
                <a:cs typeface="Lato" panose="020F0502020204030203" pitchFamily="34" charset="0"/>
              </a:rPr>
              <a:t>for your specific business needs.</a:t>
            </a:r>
          </a:p>
          <a:p>
            <a:pPr marL="0" marR="0">
              <a:lnSpc>
                <a:spcPct val="107000"/>
              </a:lnSpc>
              <a:spcBef>
                <a:spcPts val="0"/>
              </a:spcBef>
              <a:spcAft>
                <a:spcPts val="0"/>
              </a:spcAft>
            </a:pPr>
            <a:endParaRPr lang="en-US" sz="1200" dirty="0">
              <a:solidFill>
                <a:schemeClr val="bg1"/>
              </a:solidFill>
              <a:effectLst/>
              <a:latin typeface="Lato" panose="020F0502020204030203" pitchFamily="34" charset="0"/>
              <a:ea typeface="Lato" panose="020F0502020204030203" pitchFamily="34" charset="0"/>
              <a:cs typeface="Lato" panose="020F0502020204030203" pitchFamily="34" charset="0"/>
            </a:endParaRPr>
          </a:p>
          <a:p>
            <a:pPr marL="0" marR="0">
              <a:lnSpc>
                <a:spcPct val="107000"/>
              </a:lnSpc>
              <a:spcBef>
                <a:spcPts val="0"/>
              </a:spcBef>
              <a:spcAft>
                <a:spcPts val="0"/>
              </a:spcAft>
            </a:pPr>
            <a:r>
              <a:rPr lang="en-US" sz="1200" dirty="0">
                <a:solidFill>
                  <a:schemeClr val="bg1"/>
                </a:solidFill>
                <a:effectLst/>
                <a:latin typeface="Lato" panose="020F0502020204030203" pitchFamily="34" charset="0"/>
                <a:ea typeface="Lato" panose="020F0502020204030203" pitchFamily="34" charset="0"/>
                <a:cs typeface="Lato" panose="020F0502020204030203" pitchFamily="34" charset="0"/>
              </a:rPr>
              <a:t>We help tax departments to better integrate with broader business workstreams</a:t>
            </a:r>
            <a:r>
              <a:rPr lang="en-US" sz="1200" dirty="0">
                <a:solidFill>
                  <a:srgbClr val="66CCFF"/>
                </a:solidFill>
                <a:effectLst/>
                <a:latin typeface="Lato" panose="020F0502020204030203" pitchFamily="34" charset="0"/>
                <a:ea typeface="Lato" panose="020F0502020204030203" pitchFamily="34" charset="0"/>
                <a:cs typeface="Lato" panose="020F0502020204030203" pitchFamily="34" charset="0"/>
              </a:rPr>
              <a:t>, </a:t>
            </a:r>
            <a:r>
              <a:rPr lang="en-US" sz="1200" b="1" dirty="0">
                <a:solidFill>
                  <a:srgbClr val="ADFBFD"/>
                </a:solidFill>
                <a:latin typeface="Lato" panose="020F0502020204030203" pitchFamily="34" charset="0"/>
                <a:ea typeface="Lato" panose="020F0502020204030203" pitchFamily="34" charset="0"/>
                <a:cs typeface="Lato" panose="020F0502020204030203" pitchFamily="34" charset="0"/>
              </a:rPr>
              <a:t>simplify tax operational process</a:t>
            </a:r>
            <a:r>
              <a:rPr lang="en-US" sz="1200" b="1" dirty="0">
                <a:solidFill>
                  <a:schemeClr val="bg1"/>
                </a:solidFill>
                <a:effectLst/>
                <a:latin typeface="Lato" panose="020F0502020204030203" pitchFamily="34" charset="0"/>
                <a:ea typeface="Lato" panose="020F0502020204030203" pitchFamily="34" charset="0"/>
                <a:cs typeface="Lato" panose="020F0502020204030203" pitchFamily="34" charset="0"/>
              </a:rPr>
              <a:t>,</a:t>
            </a:r>
            <a:r>
              <a:rPr lang="en-US" sz="1200" dirty="0">
                <a:solidFill>
                  <a:schemeClr val="bg1"/>
                </a:solidFill>
                <a:effectLst/>
                <a:latin typeface="Lato" panose="020F0502020204030203" pitchFamily="34" charset="0"/>
                <a:ea typeface="Lato" panose="020F0502020204030203" pitchFamily="34" charset="0"/>
                <a:cs typeface="Lato" panose="020F0502020204030203" pitchFamily="34" charset="0"/>
              </a:rPr>
              <a:t> maximize the value of tax organization </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and</a:t>
            </a:r>
            <a:r>
              <a:rPr lang="en-US" sz="1200" dirty="0">
                <a:solidFill>
                  <a:schemeClr val="bg1"/>
                </a:solidFill>
                <a:effectLst/>
                <a:latin typeface="Lato" panose="020F0502020204030203" pitchFamily="34" charset="0"/>
                <a:ea typeface="Lato" panose="020F0502020204030203" pitchFamily="34" charset="0"/>
                <a:cs typeface="Lato" panose="020F0502020204030203" pitchFamily="34" charset="0"/>
              </a:rPr>
              <a:t> create competitive edge for the overall business. </a:t>
            </a:r>
          </a:p>
          <a:p>
            <a:pPr marL="0" marR="0">
              <a:lnSpc>
                <a:spcPct val="107000"/>
              </a:lnSpc>
              <a:spcBef>
                <a:spcPts val="0"/>
              </a:spcBef>
              <a:spcAft>
                <a:spcPts val="0"/>
              </a:spcAft>
            </a:pPr>
            <a:endParaRPr lang="en-US" sz="1200" dirty="0">
              <a:solidFill>
                <a:schemeClr val="bg1"/>
              </a:solidFill>
              <a:effectLst/>
              <a:latin typeface="Lato" panose="020F0502020204030203" pitchFamily="34" charset="0"/>
              <a:ea typeface="Lato" panose="020F0502020204030203" pitchFamily="34" charset="0"/>
              <a:cs typeface="Lato" panose="020F0502020204030203" pitchFamily="34" charset="0"/>
            </a:endParaRPr>
          </a:p>
          <a:p>
            <a:pPr>
              <a:lnSpc>
                <a:spcPct val="107000"/>
              </a:lnSpc>
            </a:pPr>
            <a:r>
              <a:rPr lang="en-US" sz="1200" dirty="0">
                <a:solidFill>
                  <a:schemeClr val="bg1"/>
                </a:solidFill>
                <a:effectLst/>
                <a:latin typeface="Lato" panose="020F0502020204030203" pitchFamily="34" charset="0"/>
                <a:ea typeface="Lato" panose="020F0502020204030203" pitchFamily="34" charset="0"/>
                <a:cs typeface="Lato" panose="020F0502020204030203" pitchFamily="34" charset="0"/>
              </a:rPr>
              <a:t>With over </a:t>
            </a:r>
            <a:r>
              <a:rPr lang="en-US" sz="1200" b="1" dirty="0">
                <a:solidFill>
                  <a:srgbClr val="ADFBFD"/>
                </a:solidFill>
                <a:latin typeface="Lato" panose="020F0502020204030203" pitchFamily="34" charset="0"/>
                <a:ea typeface="Lato" panose="020F0502020204030203" pitchFamily="34" charset="0"/>
                <a:cs typeface="Lato" panose="020F0502020204030203" pitchFamily="34" charset="0"/>
              </a:rPr>
              <a:t>decades of experience</a:t>
            </a:r>
            <a:r>
              <a:rPr lang="en-US" sz="1200" b="1" dirty="0">
                <a:solidFill>
                  <a:srgbClr val="66CCFF"/>
                </a:solidFill>
                <a:latin typeface="Lato" panose="020F0502020204030203" pitchFamily="34" charset="0"/>
                <a:ea typeface="Lato" panose="020F0502020204030203" pitchFamily="34" charset="0"/>
                <a:cs typeface="Lato" panose="020F0502020204030203" pitchFamily="34" charset="0"/>
              </a:rPr>
              <a:t> </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serving over 50% of fortune 500 companies in </a:t>
            </a:r>
            <a:r>
              <a:rPr lang="en-US" sz="1200" b="1" dirty="0">
                <a:solidFill>
                  <a:srgbClr val="ADFBFD"/>
                </a:solidFill>
                <a:latin typeface="Lato" panose="020F0502020204030203" pitchFamily="34" charset="0"/>
                <a:ea typeface="Lato" panose="020F0502020204030203" pitchFamily="34" charset="0"/>
                <a:cs typeface="Lato" panose="020F0502020204030203" pitchFamily="34" charset="0"/>
              </a:rPr>
              <a:t>oil and gas, chemical industries</a:t>
            </a:r>
            <a:r>
              <a:rPr lang="en-US" sz="1200" dirty="0">
                <a:solidFill>
                  <a:srgbClr val="66CCFF"/>
                </a:solidFill>
                <a:latin typeface="Lato" panose="020F0502020204030203" pitchFamily="34" charset="0"/>
                <a:ea typeface="Lato" panose="020F0502020204030203" pitchFamily="34" charset="0"/>
                <a:cs typeface="Lato" panose="020F0502020204030203" pitchFamily="34" charset="0"/>
              </a:rPr>
              <a:t>. </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We are known for our exceptional </a:t>
            </a:r>
            <a:r>
              <a:rPr lang="en-US" sz="1200" dirty="0">
                <a:solidFill>
                  <a:schemeClr val="bg1"/>
                </a:solidFill>
                <a:effectLst/>
                <a:latin typeface="Lato" panose="020F0502020204030203" pitchFamily="34" charset="0"/>
                <a:ea typeface="Lato" panose="020F0502020204030203" pitchFamily="34" charset="0"/>
                <a:cs typeface="Lato" panose="020F0502020204030203" pitchFamily="34" charset="0"/>
              </a:rPr>
              <a:t>expertise with a combined knowledge of tax technical, system and business process specific to this industry. We are deliberate on our approach to create </a:t>
            </a:r>
            <a:r>
              <a:rPr lang="en-US" sz="1200" b="1" dirty="0">
                <a:solidFill>
                  <a:srgbClr val="ADFBFD"/>
                </a:solidFill>
                <a:latin typeface="Lato" panose="020F0502020204030203" pitchFamily="34" charset="0"/>
                <a:ea typeface="Lato" panose="020F0502020204030203" pitchFamily="34" charset="0"/>
                <a:cs typeface="Lato" panose="020F0502020204030203" pitchFamily="34" charset="0"/>
              </a:rPr>
              <a:t>simplified solutions </a:t>
            </a:r>
            <a:r>
              <a:rPr lang="en-US" sz="1200" dirty="0">
                <a:solidFill>
                  <a:schemeClr val="bg1"/>
                </a:solidFill>
                <a:effectLst/>
                <a:latin typeface="Lato" panose="020F0502020204030203" pitchFamily="34" charset="0"/>
                <a:ea typeface="Lato" panose="020F0502020204030203" pitchFamily="34" charset="0"/>
                <a:cs typeface="Lato" panose="020F0502020204030203" pitchFamily="34" charset="0"/>
              </a:rPr>
              <a:t>that’s truly </a:t>
            </a:r>
            <a:r>
              <a:rPr lang="en-US" sz="1200" b="1" dirty="0">
                <a:solidFill>
                  <a:srgbClr val="ADFBFD"/>
                </a:solidFill>
                <a:latin typeface="Lato" panose="020F0502020204030203" pitchFamily="34" charset="0"/>
                <a:ea typeface="Lato" panose="020F0502020204030203" pitchFamily="34" charset="0"/>
                <a:cs typeface="Lato" panose="020F0502020204030203" pitchFamily="34" charset="0"/>
              </a:rPr>
              <a:t>transformative and sustainable </a:t>
            </a:r>
            <a:r>
              <a:rPr lang="en-US" sz="1200" dirty="0">
                <a:solidFill>
                  <a:schemeClr val="bg1"/>
                </a:solidFill>
                <a:effectLst/>
                <a:latin typeface="Lato" panose="020F0502020204030203" pitchFamily="34" charset="0"/>
                <a:ea typeface="Lato" panose="020F0502020204030203" pitchFamily="34" charset="0"/>
                <a:cs typeface="Lato" panose="020F0502020204030203" pitchFamily="34" charset="0"/>
              </a:rPr>
              <a:t>for your organization</a:t>
            </a:r>
          </a:p>
          <a:p>
            <a:pPr>
              <a:lnSpc>
                <a:spcPct val="107000"/>
              </a:lnSpc>
            </a:pPr>
            <a:endParaRPr lang="en-US" sz="1200" dirty="0">
              <a:solidFill>
                <a:schemeClr val="bg1"/>
              </a:solidFill>
              <a:latin typeface="Lato" panose="020F0502020204030203" pitchFamily="34" charset="0"/>
              <a:ea typeface="Lato" panose="020F0502020204030203" pitchFamily="34" charset="0"/>
              <a:cs typeface="Lato" panose="020F0502020204030203" pitchFamily="34" charset="0"/>
            </a:endParaRPr>
          </a:p>
          <a:p>
            <a:pPr>
              <a:lnSpc>
                <a:spcPct val="107000"/>
              </a:lnSpc>
            </a:pPr>
            <a:endParaRPr lang="en-US" sz="1200" dirty="0">
              <a:solidFill>
                <a:schemeClr val="bg1"/>
              </a:solidFill>
              <a:latin typeface="Lato" panose="020F0502020204030203" pitchFamily="34" charset="0"/>
              <a:ea typeface="Lato" panose="020F0502020204030203" pitchFamily="34" charset="0"/>
              <a:cs typeface="Lato" panose="020F0502020204030203" pitchFamily="34" charset="0"/>
            </a:endParaRPr>
          </a:p>
          <a:p>
            <a:pPr>
              <a:lnSpc>
                <a:spcPct val="107000"/>
              </a:lnSpc>
            </a:pP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Contact us: </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hlinkClick r:id="rId3">
                  <a:extLst>
                    <a:ext uri="{A12FA001-AC4F-418D-AE19-62706E023703}">
                      <ahyp:hlinkClr xmlns:ahyp="http://schemas.microsoft.com/office/drawing/2018/hyperlinkcolor" val="tx"/>
                    </a:ext>
                  </a:extLst>
                </a:hlinkClick>
              </a:rPr>
              <a:t>info@taxtechnologistgroup.com</a:t>
            </a:r>
            <a:endParaRPr lang="en-US" sz="1200" dirty="0">
              <a:solidFill>
                <a:schemeClr val="bg1"/>
              </a:solidFill>
              <a:latin typeface="Lato" panose="020F0502020204030203" pitchFamily="34" charset="0"/>
              <a:ea typeface="Lato" panose="020F0502020204030203" pitchFamily="34" charset="0"/>
              <a:cs typeface="Lato" panose="020F0502020204030203" pitchFamily="34" charset="0"/>
            </a:endParaRPr>
          </a:p>
          <a:p>
            <a:pPr>
              <a:lnSpc>
                <a:spcPct val="107000"/>
              </a:lnSpc>
            </a:pP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Direct: (405) 412-6390</a:t>
            </a:r>
            <a:endParaRPr lang="id-ID" sz="1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p:cNvSpPr txBox="1"/>
          <p:nvPr/>
        </p:nvSpPr>
        <p:spPr>
          <a:xfrm>
            <a:off x="368063" y="1064537"/>
            <a:ext cx="3305688" cy="461665"/>
          </a:xfrm>
          <a:prstGeom prst="rect">
            <a:avLst/>
          </a:prstGeom>
          <a:noFill/>
        </p:spPr>
        <p:txBody>
          <a:bodyPr wrap="square" rtlCol="0">
            <a:spAutoFit/>
          </a:bodyPr>
          <a:lstStyle/>
          <a:p>
            <a:r>
              <a:rPr lang="id-ID" sz="2400" b="1"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ABOUT</a:t>
            </a:r>
            <a:r>
              <a:rPr lang="id-ID"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US</a:t>
            </a:r>
          </a:p>
        </p:txBody>
      </p:sp>
      <p:pic>
        <p:nvPicPr>
          <p:cNvPr id="2" name="Picture 1">
            <a:extLst>
              <a:ext uri="{FF2B5EF4-FFF2-40B4-BE49-F238E27FC236}">
                <a16:creationId xmlns:a16="http://schemas.microsoft.com/office/drawing/2014/main" id="{0470A013-C5E0-0672-A4A6-0CEDD61C16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411" y="342523"/>
            <a:ext cx="1653079" cy="461664"/>
          </a:xfrm>
          <a:prstGeom prst="rect">
            <a:avLst/>
          </a:prstGeom>
        </p:spPr>
      </p:pic>
      <p:sp>
        <p:nvSpPr>
          <p:cNvPr id="39" name="TextBox 38">
            <a:extLst>
              <a:ext uri="{FF2B5EF4-FFF2-40B4-BE49-F238E27FC236}">
                <a16:creationId xmlns:a16="http://schemas.microsoft.com/office/drawing/2014/main" id="{1F79E5AC-0ADB-E25D-A3E9-1AFF3DAB7F6B}"/>
              </a:ext>
            </a:extLst>
          </p:cNvPr>
          <p:cNvSpPr txBox="1"/>
          <p:nvPr/>
        </p:nvSpPr>
        <p:spPr>
          <a:xfrm>
            <a:off x="5096821" y="805169"/>
            <a:ext cx="6109906" cy="461665"/>
          </a:xfrm>
          <a:prstGeom prst="rect">
            <a:avLst/>
          </a:prstGeom>
          <a:noFill/>
        </p:spPr>
        <p:txBody>
          <a:bodyPr wrap="square" rtlCol="0">
            <a:spAutoFit/>
          </a:bodyPr>
          <a:lstStyle/>
          <a:p>
            <a:pPr algn="ctr"/>
            <a:r>
              <a:rPr lang="en-US" sz="24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Our </a:t>
            </a:r>
            <a:r>
              <a:rPr lang="en-US" sz="2400" b="1" dirty="0">
                <a:solidFill>
                  <a:srgbClr val="048EFD"/>
                </a:solidFill>
                <a:latin typeface="Open Sans Extrabold" panose="020B0906030804020204" pitchFamily="34" charset="0"/>
                <a:ea typeface="Open Sans Extrabold" panose="020B0906030804020204" pitchFamily="34" charset="0"/>
                <a:cs typeface="Open Sans Extrabold" panose="020B0906030804020204" pitchFamily="34" charset="0"/>
              </a:rPr>
              <a:t>APPROACH</a:t>
            </a:r>
            <a:r>
              <a:rPr lang="en-US" sz="2400"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 and </a:t>
            </a:r>
            <a:r>
              <a:rPr lang="en-US" sz="2400" b="1" dirty="0">
                <a:solidFill>
                  <a:srgbClr val="048EFD"/>
                </a:solidFill>
                <a:latin typeface="Open Sans Extrabold" panose="020B0906030804020204" pitchFamily="34" charset="0"/>
                <a:ea typeface="Open Sans Extrabold" panose="020B0906030804020204" pitchFamily="34" charset="0"/>
                <a:cs typeface="Open Sans Extrabold" panose="020B0906030804020204" pitchFamily="34" charset="0"/>
              </a:rPr>
              <a:t>PHILOSOPHY</a:t>
            </a:r>
            <a:endParaRPr lang="en-US" sz="2400" b="1"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 name="Date Placeholder 1">
            <a:extLst>
              <a:ext uri="{FF2B5EF4-FFF2-40B4-BE49-F238E27FC236}">
                <a16:creationId xmlns:a16="http://schemas.microsoft.com/office/drawing/2014/main" id="{F1572E40-20BD-8183-2788-70B1D0F21CB1}"/>
              </a:ext>
            </a:extLst>
          </p:cNvPr>
          <p:cNvSpPr txBox="1">
            <a:spLocks/>
          </p:cNvSpPr>
          <p:nvPr/>
        </p:nvSpPr>
        <p:spPr>
          <a:xfrm>
            <a:off x="8418870" y="6492875"/>
            <a:ext cx="3911889" cy="365125"/>
          </a:xfrm>
          <a:custGeom>
            <a:avLst/>
            <a:gdLst>
              <a:gd name="connsiteX0" fmla="*/ 0 w 4136571"/>
              <a:gd name="connsiteY0" fmla="*/ 0 h 6858000"/>
              <a:gd name="connsiteX1" fmla="*/ 4136571 w 4136571"/>
              <a:gd name="connsiteY1" fmla="*/ 0 h 6858000"/>
              <a:gd name="connsiteX2" fmla="*/ 4136571 w 4136571"/>
              <a:gd name="connsiteY2" fmla="*/ 6858000 h 6858000"/>
              <a:gd name="connsiteX3" fmla="*/ 0 w 41365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36571" h="6858000">
                <a:moveTo>
                  <a:pt x="0" y="0"/>
                </a:moveTo>
                <a:lnTo>
                  <a:pt x="4136571" y="0"/>
                </a:lnTo>
                <a:lnTo>
                  <a:pt x="4136571" y="6858000"/>
                </a:lnTo>
                <a:lnTo>
                  <a:pt x="0" y="6858000"/>
                </a:lnTo>
                <a:close/>
              </a:path>
            </a:pathLst>
          </a:cu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dirty="0"/>
              <a:t>Copyright © 2024 Tax Technologist Group, LLC. All rights reserved.</a:t>
            </a:r>
          </a:p>
        </p:txBody>
      </p:sp>
      <p:sp>
        <p:nvSpPr>
          <p:cNvPr id="11" name="Rectangle 10">
            <a:extLst>
              <a:ext uri="{FF2B5EF4-FFF2-40B4-BE49-F238E27FC236}">
                <a16:creationId xmlns:a16="http://schemas.microsoft.com/office/drawing/2014/main" id="{6AFB6AF0-070D-7463-C6D5-05B4D67C0CA8}"/>
              </a:ext>
            </a:extLst>
          </p:cNvPr>
          <p:cNvSpPr/>
          <p:nvPr/>
        </p:nvSpPr>
        <p:spPr>
          <a:xfrm>
            <a:off x="4759036" y="2551568"/>
            <a:ext cx="3200400" cy="1063817"/>
          </a:xfrm>
          <a:prstGeom prst="rect">
            <a:avLst/>
          </a:prstGeom>
        </p:spPr>
        <p:txBody>
          <a:bodyPr wrap="square">
            <a:spAutoFit/>
          </a:bodyPr>
          <a:lstStyle/>
          <a:p>
            <a:pPr marL="0" marR="0" algn="ctr">
              <a:lnSpc>
                <a:spcPct val="107000"/>
              </a:lnSpc>
              <a:spcBef>
                <a:spcPts val="0"/>
              </a:spcBef>
              <a:spcAft>
                <a:spcPts val="0"/>
              </a:spcAft>
            </a:pP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When it comes to process and system design, we believe</a:t>
            </a:r>
            <a:r>
              <a:rPr lang="en-US" sz="1200" dirty="0">
                <a:solidFill>
                  <a:schemeClr val="bg2">
                    <a:lumMod val="10000"/>
                  </a:schemeClr>
                </a:solidFill>
                <a:latin typeface="Lato" panose="020F0502020204030203" pitchFamily="34" charset="0"/>
              </a:rPr>
              <a:t> that </a:t>
            </a:r>
            <a:r>
              <a:rPr lang="en-US" sz="1200" b="1" dirty="0">
                <a:solidFill>
                  <a:srgbClr val="048EFD"/>
                </a:solidFill>
                <a:latin typeface="Lato" panose="020F0502020204030203" pitchFamily="34" charset="0"/>
                <a:ea typeface="Lato" panose="020F0502020204030203" pitchFamily="34" charset="0"/>
                <a:cs typeface="Lato" panose="020F0502020204030203" pitchFamily="34" charset="0"/>
              </a:rPr>
              <a:t>less is more</a:t>
            </a: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 We are deliberate to remove process redundancy, unnecessary dependencies and reduce the number of system(s) and interface(s).</a:t>
            </a:r>
          </a:p>
        </p:txBody>
      </p:sp>
      <p:sp>
        <p:nvSpPr>
          <p:cNvPr id="12" name="TextBox 11">
            <a:extLst>
              <a:ext uri="{FF2B5EF4-FFF2-40B4-BE49-F238E27FC236}">
                <a16:creationId xmlns:a16="http://schemas.microsoft.com/office/drawing/2014/main" id="{0E3F191D-165F-A2D8-B131-60D7254EDF31}"/>
              </a:ext>
            </a:extLst>
          </p:cNvPr>
          <p:cNvSpPr txBox="1"/>
          <p:nvPr/>
        </p:nvSpPr>
        <p:spPr>
          <a:xfrm>
            <a:off x="4988929" y="2176363"/>
            <a:ext cx="2682080" cy="307777"/>
          </a:xfrm>
          <a:prstGeom prst="rect">
            <a:avLst/>
          </a:prstGeom>
          <a:noFill/>
        </p:spPr>
        <p:txBody>
          <a:bodyPr wrap="square" rtlCol="0">
            <a:spAutoFit/>
          </a:bodyPr>
          <a:lstStyle/>
          <a:p>
            <a:pPr algn="ctr"/>
            <a:r>
              <a:rPr lang="en-US" sz="1400" b="1" dirty="0">
                <a:solidFill>
                  <a:srgbClr val="048EFD"/>
                </a:solidFill>
                <a:latin typeface="Open Sans" panose="020B0606030504020204" pitchFamily="34" charset="0"/>
                <a:ea typeface="Open Sans" panose="020B0606030504020204" pitchFamily="34" charset="0"/>
                <a:cs typeface="Open Sans" panose="020B0606030504020204" pitchFamily="34" charset="0"/>
              </a:rPr>
              <a:t>Simplicity over Automation </a:t>
            </a:r>
          </a:p>
        </p:txBody>
      </p:sp>
      <p:sp>
        <p:nvSpPr>
          <p:cNvPr id="14" name="TextBox 13">
            <a:extLst>
              <a:ext uri="{FF2B5EF4-FFF2-40B4-BE49-F238E27FC236}">
                <a16:creationId xmlns:a16="http://schemas.microsoft.com/office/drawing/2014/main" id="{BD737A28-45DC-C3B4-E1AB-2812EE622974}"/>
              </a:ext>
            </a:extLst>
          </p:cNvPr>
          <p:cNvSpPr txBox="1"/>
          <p:nvPr/>
        </p:nvSpPr>
        <p:spPr>
          <a:xfrm>
            <a:off x="8172264" y="2182951"/>
            <a:ext cx="3624195" cy="307777"/>
          </a:xfrm>
          <a:prstGeom prst="rect">
            <a:avLst/>
          </a:prstGeom>
          <a:noFill/>
        </p:spPr>
        <p:txBody>
          <a:bodyPr wrap="square" rtlCol="0">
            <a:spAutoFit/>
          </a:bodyPr>
          <a:lstStyle/>
          <a:p>
            <a:pPr algn="ctr"/>
            <a:r>
              <a:rPr lang="en-US" sz="1400" b="1" dirty="0">
                <a:solidFill>
                  <a:srgbClr val="048EFD"/>
                </a:solidFill>
                <a:latin typeface="Open Sans" panose="020B0606030504020204" pitchFamily="34" charset="0"/>
                <a:ea typeface="Open Sans" panose="020B0606030504020204" pitchFamily="34" charset="0"/>
                <a:cs typeface="Open Sans" panose="020B0606030504020204" pitchFamily="34" charset="0"/>
              </a:rPr>
              <a:t>Process Integration First </a:t>
            </a:r>
          </a:p>
        </p:txBody>
      </p:sp>
      <p:sp>
        <p:nvSpPr>
          <p:cNvPr id="15" name="Rectangle 14">
            <a:extLst>
              <a:ext uri="{FF2B5EF4-FFF2-40B4-BE49-F238E27FC236}">
                <a16:creationId xmlns:a16="http://schemas.microsoft.com/office/drawing/2014/main" id="{250642AA-59F5-340B-46F0-F4DA98D9C386}"/>
              </a:ext>
            </a:extLst>
          </p:cNvPr>
          <p:cNvSpPr/>
          <p:nvPr/>
        </p:nvSpPr>
        <p:spPr>
          <a:xfrm>
            <a:off x="4729769" y="4707391"/>
            <a:ext cx="3200400" cy="1461106"/>
          </a:xfrm>
          <a:prstGeom prst="rect">
            <a:avLst/>
          </a:prstGeom>
        </p:spPr>
        <p:txBody>
          <a:bodyPr wrap="square">
            <a:spAutoFit/>
          </a:bodyPr>
          <a:lstStyle/>
          <a:p>
            <a:pPr algn="ctr">
              <a:lnSpc>
                <a:spcPct val="107000"/>
              </a:lnSpc>
            </a:pP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We appreciate the </a:t>
            </a:r>
            <a:r>
              <a:rPr lang="en-US" sz="1200" b="1" dirty="0">
                <a:solidFill>
                  <a:srgbClr val="048EFD"/>
                </a:solidFill>
                <a:latin typeface="Lato" panose="020F0502020204030203" pitchFamily="34" charset="0"/>
                <a:ea typeface="Lato" panose="020F0502020204030203" pitchFamily="34" charset="0"/>
                <a:cs typeface="Lato" panose="020F0502020204030203" pitchFamily="34" charset="0"/>
              </a:rPr>
              <a:t>complexity of interdependencies</a:t>
            </a: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 with transactional tax. Rather than focusing on isolated components, we analyze the implications to the entire business process and system landscape to identify the best solution with </a:t>
            </a:r>
            <a:r>
              <a:rPr lang="en-US" sz="1200" b="1" dirty="0">
                <a:solidFill>
                  <a:srgbClr val="048EFD"/>
                </a:solidFill>
                <a:latin typeface="Lato" panose="020F0502020204030203" pitchFamily="34" charset="0"/>
                <a:ea typeface="Lato" panose="020F0502020204030203" pitchFamily="34" charset="0"/>
                <a:cs typeface="Lato" panose="020F0502020204030203" pitchFamily="34" charset="0"/>
              </a:rPr>
              <a:t>minimal impacts. </a:t>
            </a:r>
          </a:p>
        </p:txBody>
      </p:sp>
      <p:sp>
        <p:nvSpPr>
          <p:cNvPr id="16" name="TextBox 15">
            <a:extLst>
              <a:ext uri="{FF2B5EF4-FFF2-40B4-BE49-F238E27FC236}">
                <a16:creationId xmlns:a16="http://schemas.microsoft.com/office/drawing/2014/main" id="{67CE9547-84D1-DCCD-1251-92231852ED5A}"/>
              </a:ext>
            </a:extLst>
          </p:cNvPr>
          <p:cNvSpPr txBox="1"/>
          <p:nvPr/>
        </p:nvSpPr>
        <p:spPr>
          <a:xfrm>
            <a:off x="5265132" y="4408870"/>
            <a:ext cx="2188207" cy="307777"/>
          </a:xfrm>
          <a:prstGeom prst="rect">
            <a:avLst/>
          </a:prstGeom>
          <a:noFill/>
        </p:spPr>
        <p:txBody>
          <a:bodyPr wrap="square" rtlCol="0">
            <a:spAutoFit/>
          </a:bodyPr>
          <a:lstStyle/>
          <a:p>
            <a:pPr algn="ctr"/>
            <a:r>
              <a:rPr lang="en-US" sz="1400" b="1" dirty="0">
                <a:solidFill>
                  <a:srgbClr val="048EFD"/>
                </a:solidFill>
                <a:latin typeface="Open Sans" panose="020B0606030504020204" pitchFamily="34" charset="0"/>
                <a:ea typeface="Open Sans" panose="020B0606030504020204" pitchFamily="34" charset="0"/>
                <a:cs typeface="Open Sans" panose="020B0606030504020204" pitchFamily="34" charset="0"/>
              </a:rPr>
              <a:t>Holistic Approach</a:t>
            </a:r>
          </a:p>
        </p:txBody>
      </p:sp>
      <p:sp>
        <p:nvSpPr>
          <p:cNvPr id="17" name="Rectangle 16">
            <a:extLst>
              <a:ext uri="{FF2B5EF4-FFF2-40B4-BE49-F238E27FC236}">
                <a16:creationId xmlns:a16="http://schemas.microsoft.com/office/drawing/2014/main" id="{1837C75B-95FA-0A80-E8A2-00F6CEA3E042}"/>
              </a:ext>
            </a:extLst>
          </p:cNvPr>
          <p:cNvSpPr/>
          <p:nvPr/>
        </p:nvSpPr>
        <p:spPr>
          <a:xfrm>
            <a:off x="8371204" y="4699088"/>
            <a:ext cx="3203685" cy="1475660"/>
          </a:xfrm>
          <a:prstGeom prst="rect">
            <a:avLst/>
          </a:prstGeom>
        </p:spPr>
        <p:txBody>
          <a:bodyPr wrap="square">
            <a:spAutoFit/>
          </a:bodyPr>
          <a:lstStyle/>
          <a:p>
            <a:pPr marL="0" marR="0" algn="ctr" fontAlgn="t">
              <a:lnSpc>
                <a:spcPct val="107000"/>
              </a:lnSpc>
              <a:spcBef>
                <a:spcPts val="0"/>
              </a:spcBef>
              <a:spcAft>
                <a:spcPts val="800"/>
              </a:spcAft>
            </a:pP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Transformation is a journey, and the critical success factor is </a:t>
            </a:r>
            <a:r>
              <a:rPr lang="en-US" sz="1200" b="1" dirty="0">
                <a:solidFill>
                  <a:srgbClr val="048EFD"/>
                </a:solidFill>
                <a:latin typeface="Lato" panose="020F0502020204030203" pitchFamily="34" charset="0"/>
                <a:ea typeface="Lato" panose="020F0502020204030203" pitchFamily="34" charset="0"/>
                <a:cs typeface="Lato" panose="020F0502020204030203" pitchFamily="34" charset="0"/>
              </a:rPr>
              <a:t>people</a:t>
            </a: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 and their </a:t>
            </a:r>
            <a:r>
              <a:rPr lang="en-US" sz="1200" b="1" dirty="0">
                <a:solidFill>
                  <a:srgbClr val="048EFD"/>
                </a:solidFill>
                <a:latin typeface="Lato" panose="020F0502020204030203" pitchFamily="34" charset="0"/>
                <a:ea typeface="Lato" panose="020F0502020204030203" pitchFamily="34" charset="0"/>
                <a:cs typeface="Lato" panose="020F0502020204030203" pitchFamily="34" charset="0"/>
              </a:rPr>
              <a:t>understanding of the solution</a:t>
            </a: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 We take you along the entire process - step by step - so at end of the journey you will understand not only what we implemented but more importantly the why.</a:t>
            </a:r>
            <a:endParaRPr lang="en-US" sz="1000" dirty="0">
              <a:solidFill>
                <a:srgbClr val="000000"/>
              </a:solidFill>
              <a:effectLst/>
              <a:highlight>
                <a:srgbClr val="FFFFFF"/>
              </a:highlight>
              <a:latin typeface="adobe-garamond-pro"/>
              <a:ea typeface="Malgun Gothic" panose="020B0503020000020004" pitchFamily="34" charset="-127"/>
              <a:cs typeface="Times New Roman" panose="02020603050405020304" pitchFamily="18" charset="0"/>
            </a:endParaRPr>
          </a:p>
        </p:txBody>
      </p:sp>
      <p:sp>
        <p:nvSpPr>
          <p:cNvPr id="18" name="TextBox 17">
            <a:extLst>
              <a:ext uri="{FF2B5EF4-FFF2-40B4-BE49-F238E27FC236}">
                <a16:creationId xmlns:a16="http://schemas.microsoft.com/office/drawing/2014/main" id="{CE8C8AA9-C57F-C5F0-260D-3095E6E83E4F}"/>
              </a:ext>
            </a:extLst>
          </p:cNvPr>
          <p:cNvSpPr txBox="1"/>
          <p:nvPr/>
        </p:nvSpPr>
        <p:spPr>
          <a:xfrm>
            <a:off x="8756716" y="4408870"/>
            <a:ext cx="2455294" cy="307777"/>
          </a:xfrm>
          <a:prstGeom prst="rect">
            <a:avLst/>
          </a:prstGeom>
          <a:noFill/>
        </p:spPr>
        <p:txBody>
          <a:bodyPr wrap="square" rtlCol="0">
            <a:spAutoFit/>
          </a:bodyPr>
          <a:lstStyle/>
          <a:p>
            <a:pPr algn="ctr"/>
            <a:r>
              <a:rPr lang="en-US" sz="1400" b="1">
                <a:solidFill>
                  <a:srgbClr val="048EFD"/>
                </a:solidFill>
                <a:latin typeface="Open Sans" panose="020B0606030504020204" pitchFamily="34" charset="0"/>
                <a:ea typeface="Open Sans" panose="020B0606030504020204" pitchFamily="34" charset="0"/>
                <a:cs typeface="Open Sans" panose="020B0606030504020204" pitchFamily="34" charset="0"/>
              </a:rPr>
              <a:t>People </a:t>
            </a:r>
            <a:r>
              <a:rPr lang="en-US" sz="1400" b="1" dirty="0">
                <a:solidFill>
                  <a:srgbClr val="048EFD"/>
                </a:solidFill>
                <a:latin typeface="Open Sans" panose="020B0606030504020204" pitchFamily="34" charset="0"/>
                <a:ea typeface="Open Sans" panose="020B0606030504020204" pitchFamily="34" charset="0"/>
                <a:cs typeface="Open Sans" panose="020B0606030504020204" pitchFamily="34" charset="0"/>
              </a:rPr>
              <a:t>- Centered Design </a:t>
            </a:r>
          </a:p>
        </p:txBody>
      </p:sp>
      <p:pic>
        <p:nvPicPr>
          <p:cNvPr id="19" name="Picture 2" descr="Simplicity - Free business and finance icons">
            <a:extLst>
              <a:ext uri="{FF2B5EF4-FFF2-40B4-BE49-F238E27FC236}">
                <a16:creationId xmlns:a16="http://schemas.microsoft.com/office/drawing/2014/main" id="{120E2BBB-1EB4-D648-3E20-FCB32B6E9234}"/>
              </a:ext>
            </a:extLst>
          </p:cNvPr>
          <p:cNvPicPr>
            <a:picLocks noChangeAspect="1" noChangeArrowheads="1"/>
          </p:cNvPicPr>
          <p:nvPr/>
        </p:nvPicPr>
        <p:blipFill>
          <a:blip r:embed="rId5">
            <a:grayscl/>
            <a:extLst>
              <a:ext uri="{28A0092B-C50C-407E-A947-70E740481C1C}">
                <a14:useLocalDpi xmlns:a14="http://schemas.microsoft.com/office/drawing/2010/main" val="0"/>
              </a:ext>
            </a:extLst>
          </a:blip>
          <a:srcRect/>
          <a:stretch>
            <a:fillRect/>
          </a:stretch>
        </p:blipFill>
        <p:spPr bwMode="auto">
          <a:xfrm>
            <a:off x="6130806" y="1666027"/>
            <a:ext cx="427070" cy="427070"/>
          </a:xfrm>
          <a:prstGeom prst="rect">
            <a:avLst/>
          </a:prstGeom>
          <a:extLst>
            <a:ext uri="{909E8E84-426E-40DD-AFC4-6F175D3DCCD1}">
              <a14:hiddenFill xmlns:a14="http://schemas.microsoft.com/office/drawing/2010/main">
                <a:solidFill>
                  <a:srgbClr val="FFFFFF"/>
                </a:solidFill>
              </a14:hiddenFill>
            </a:ext>
          </a:extLst>
        </p:spPr>
      </p:pic>
      <p:pic>
        <p:nvPicPr>
          <p:cNvPr id="20" name="Picture 20" descr="Solution - Free miscellaneous icons">
            <a:extLst>
              <a:ext uri="{FF2B5EF4-FFF2-40B4-BE49-F238E27FC236}">
                <a16:creationId xmlns:a16="http://schemas.microsoft.com/office/drawing/2014/main" id="{74E51A00-134D-5774-5C3E-5A17CBE72CB4}"/>
              </a:ext>
            </a:extLst>
          </p:cNvPr>
          <p:cNvPicPr>
            <a:picLocks noChangeAspect="1" noChangeArrowheads="1"/>
          </p:cNvPicPr>
          <p:nvPr/>
        </p:nvPicPr>
        <p:blipFill>
          <a:blip r:embed="rId6">
            <a:duotone>
              <a:schemeClr val="accent3">
                <a:shade val="45000"/>
                <a:satMod val="135000"/>
              </a:schemeClr>
              <a:prstClr val="white"/>
            </a:duotone>
            <a:extLst>
              <a:ext uri="{BEBA8EAE-BF5A-486C-A8C5-ECC9F3942E4B}">
                <a14:imgProps xmlns:a14="http://schemas.microsoft.com/office/drawing/2010/main">
                  <a14:imgLayer r:embed="rId7">
                    <a14:imgEffect>
                      <a14:brightnessContrast bright="-39000" contrast="52000"/>
                    </a14:imgEffect>
                  </a14:imgLayer>
                </a14:imgProps>
              </a:ext>
              <a:ext uri="{28A0092B-C50C-407E-A947-70E740481C1C}">
                <a14:useLocalDpi xmlns:a14="http://schemas.microsoft.com/office/drawing/2010/main" val="0"/>
              </a:ext>
            </a:extLst>
          </a:blip>
          <a:srcRect/>
          <a:stretch>
            <a:fillRect/>
          </a:stretch>
        </p:blipFill>
        <p:spPr bwMode="auto">
          <a:xfrm>
            <a:off x="6130806" y="3967328"/>
            <a:ext cx="379505" cy="37950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Structure - Free business and finance icons">
            <a:extLst>
              <a:ext uri="{FF2B5EF4-FFF2-40B4-BE49-F238E27FC236}">
                <a16:creationId xmlns:a16="http://schemas.microsoft.com/office/drawing/2014/main" id="{E4C7B796-92F9-647B-14A8-EE0D8B8030D6}"/>
              </a:ext>
            </a:extLst>
          </p:cNvPr>
          <p:cNvPicPr>
            <a:picLocks noChangeAspect="1" noChangeArrowheads="1"/>
          </p:cNvPicPr>
          <p:nvPr/>
        </p:nvPicPr>
        <p:blipFill>
          <a:blip r:embed="rId8">
            <a:duotone>
              <a:schemeClr val="bg2">
                <a:shade val="45000"/>
                <a:satMod val="135000"/>
              </a:schemeClr>
              <a:prstClr val="white"/>
            </a:duotone>
            <a:extLst>
              <a:ext uri="{BEBA8EAE-BF5A-486C-A8C5-ECC9F3942E4B}">
                <a14:imgProps xmlns:a14="http://schemas.microsoft.com/office/drawing/2010/main">
                  <a14:imgLayer r:embed="rId9">
                    <a14:imgEffect>
                      <a14:brightnessContrast bright="-39000" contrast="100000"/>
                    </a14:imgEffect>
                  </a14:imgLayer>
                </a14:imgProps>
              </a:ext>
              <a:ext uri="{28A0092B-C50C-407E-A947-70E740481C1C}">
                <a14:useLocalDpi xmlns:a14="http://schemas.microsoft.com/office/drawing/2010/main" val="0"/>
              </a:ext>
            </a:extLst>
          </a:blip>
          <a:srcRect/>
          <a:stretch>
            <a:fillRect/>
          </a:stretch>
        </p:blipFill>
        <p:spPr bwMode="auto">
          <a:xfrm>
            <a:off x="9785550" y="1704867"/>
            <a:ext cx="354468" cy="354468"/>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22">
            <a:extLst>
              <a:ext uri="{FF2B5EF4-FFF2-40B4-BE49-F238E27FC236}">
                <a16:creationId xmlns:a16="http://schemas.microsoft.com/office/drawing/2014/main" id="{298F7A97-3C37-22AE-3831-26EABFE8D670}"/>
              </a:ext>
            </a:extLst>
          </p:cNvPr>
          <p:cNvSpPr/>
          <p:nvPr/>
        </p:nvSpPr>
        <p:spPr>
          <a:xfrm>
            <a:off x="8384162" y="2556442"/>
            <a:ext cx="3200400" cy="1063817"/>
          </a:xfrm>
          <a:prstGeom prst="rect">
            <a:avLst/>
          </a:prstGeom>
        </p:spPr>
        <p:txBody>
          <a:bodyPr wrap="square">
            <a:spAutoFit/>
          </a:bodyPr>
          <a:lstStyle/>
          <a:p>
            <a:pPr algn="ctr">
              <a:lnSpc>
                <a:spcPct val="107000"/>
              </a:lnSpc>
            </a:pP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A </a:t>
            </a:r>
            <a:r>
              <a:rPr lang="en-US" sz="1200" b="1" dirty="0">
                <a:solidFill>
                  <a:srgbClr val="048EFD"/>
                </a:solidFill>
                <a:latin typeface="Lato" panose="020F0502020204030203" pitchFamily="34" charset="0"/>
                <a:ea typeface="Lato" panose="020F0502020204030203" pitchFamily="34" charset="0"/>
                <a:cs typeface="Lato" panose="020F0502020204030203" pitchFamily="34" charset="0"/>
              </a:rPr>
              <a:t>streamlined, well-integrated process </a:t>
            </a: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is the foundation of any system automation.  We prioritize process design first and focus on integrating tax organization with broader business workstreams like no one else.</a:t>
            </a:r>
          </a:p>
        </p:txBody>
      </p:sp>
      <p:pic>
        <p:nvPicPr>
          <p:cNvPr id="21" name="Picture 16" descr="User centered Icon - Free PNG &amp; SVG 1800135 - Noun Project">
            <a:extLst>
              <a:ext uri="{FF2B5EF4-FFF2-40B4-BE49-F238E27FC236}">
                <a16:creationId xmlns:a16="http://schemas.microsoft.com/office/drawing/2014/main" id="{9E98BA8D-FB79-C705-8AE0-A5F43D346705}"/>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artisticPhotocopy/>
                    </a14:imgEffect>
                    <a14:imgEffect>
                      <a14:brightnessContrast contrast="29000"/>
                    </a14:imgEffect>
                  </a14:imgLayer>
                </a14:imgProps>
              </a:ext>
              <a:ext uri="{28A0092B-C50C-407E-A947-70E740481C1C}">
                <a14:useLocalDpi xmlns:a14="http://schemas.microsoft.com/office/drawing/2010/main" val="0"/>
              </a:ext>
            </a:extLst>
          </a:blip>
          <a:srcRect/>
          <a:stretch>
            <a:fillRect/>
          </a:stretch>
        </p:blipFill>
        <p:spPr bwMode="auto">
          <a:xfrm>
            <a:off x="9719611" y="3916150"/>
            <a:ext cx="514258" cy="518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2031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ack background with blue text&#10;&#10;Description automatically generated">
            <a:extLst>
              <a:ext uri="{FF2B5EF4-FFF2-40B4-BE49-F238E27FC236}">
                <a16:creationId xmlns:a16="http://schemas.microsoft.com/office/drawing/2014/main" id="{40F6989D-61AF-140D-D708-F918E6A5F8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0871" y="0"/>
            <a:ext cx="8230258" cy="6858000"/>
          </a:xfrm>
          <a:prstGeom prst="rect">
            <a:avLst/>
          </a:prstGeom>
        </p:spPr>
      </p:pic>
    </p:spTree>
    <p:extLst>
      <p:ext uri="{BB962C8B-B14F-4D97-AF65-F5344CB8AC3E}">
        <p14:creationId xmlns:p14="http://schemas.microsoft.com/office/powerpoint/2010/main" val="3937333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3" name="Picture 2" descr="A black background with white text&#10;&#10;Description automatically generated">
            <a:extLst>
              <a:ext uri="{FF2B5EF4-FFF2-40B4-BE49-F238E27FC236}">
                <a16:creationId xmlns:a16="http://schemas.microsoft.com/office/drawing/2014/main" id="{D14C8C9E-9D69-C034-BD30-99206DAE67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0871" y="0"/>
            <a:ext cx="8230258" cy="6858000"/>
          </a:xfrm>
          <a:prstGeom prst="rect">
            <a:avLst/>
          </a:prstGeom>
        </p:spPr>
      </p:pic>
    </p:spTree>
    <p:extLst>
      <p:ext uri="{BB962C8B-B14F-4D97-AF65-F5344CB8AC3E}">
        <p14:creationId xmlns:p14="http://schemas.microsoft.com/office/powerpoint/2010/main" val="2474045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blue lines on a dark background&#10;&#10;Description automatically generated">
            <a:extLst>
              <a:ext uri="{FF2B5EF4-FFF2-40B4-BE49-F238E27FC236}">
                <a16:creationId xmlns:a16="http://schemas.microsoft.com/office/drawing/2014/main" id="{1D85A28E-40D7-EBC9-E4E5-4BE790CD96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0689"/>
            <a:ext cx="12192000" cy="6356621"/>
          </a:xfrm>
          <a:prstGeom prst="rect">
            <a:avLst/>
          </a:prstGeom>
        </p:spPr>
      </p:pic>
    </p:spTree>
    <p:extLst>
      <p:ext uri="{BB962C8B-B14F-4D97-AF65-F5344CB8AC3E}">
        <p14:creationId xmlns:p14="http://schemas.microsoft.com/office/powerpoint/2010/main" val="12037620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blue and white square&#10;&#10;Description automatically generated">
            <a:extLst>
              <a:ext uri="{FF2B5EF4-FFF2-40B4-BE49-F238E27FC236}">
                <a16:creationId xmlns:a16="http://schemas.microsoft.com/office/drawing/2014/main" id="{EBB69338-9F45-7C4D-2315-D78491EAE2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122096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large industrial area with a few buildings&#10;&#10;Description automatically generated with medium confidence">
            <a:extLst>
              <a:ext uri="{FF2B5EF4-FFF2-40B4-BE49-F238E27FC236}">
                <a16:creationId xmlns:a16="http://schemas.microsoft.com/office/drawing/2014/main" id="{F55D0137-2241-9B7B-0C14-D492CF94E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74" y="0"/>
            <a:ext cx="12049051" cy="6858000"/>
          </a:xfrm>
          <a:prstGeom prst="rect">
            <a:avLst/>
          </a:prstGeom>
        </p:spPr>
      </p:pic>
    </p:spTree>
    <p:extLst>
      <p:ext uri="{BB962C8B-B14F-4D97-AF65-F5344CB8AC3E}">
        <p14:creationId xmlns:p14="http://schemas.microsoft.com/office/powerpoint/2010/main" val="31869708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light bulb with a gear inside&#10;&#10;Description automatically generated">
            <a:extLst>
              <a:ext uri="{FF2B5EF4-FFF2-40B4-BE49-F238E27FC236}">
                <a16:creationId xmlns:a16="http://schemas.microsoft.com/office/drawing/2014/main" id="{C85005F7-3FC7-90F2-2D7E-B3F0FA52A4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063" y="0"/>
            <a:ext cx="10961873" cy="6858000"/>
          </a:xfrm>
          <a:prstGeom prst="rect">
            <a:avLst/>
          </a:prstGeom>
        </p:spPr>
      </p:pic>
    </p:spTree>
    <p:extLst>
      <p:ext uri="{BB962C8B-B14F-4D97-AF65-F5344CB8AC3E}">
        <p14:creationId xmlns:p14="http://schemas.microsoft.com/office/powerpoint/2010/main" val="26815831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ueprint with a ruler and a tool&#10;&#10;Description automatically generated">
            <a:extLst>
              <a:ext uri="{FF2B5EF4-FFF2-40B4-BE49-F238E27FC236}">
                <a16:creationId xmlns:a16="http://schemas.microsoft.com/office/drawing/2014/main" id="{C6E09FB5-436D-3216-38C6-B988853E1D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7010"/>
            <a:ext cx="12192000" cy="6703979"/>
          </a:xfrm>
          <a:prstGeom prst="rect">
            <a:avLst/>
          </a:prstGeom>
        </p:spPr>
      </p:pic>
    </p:spTree>
    <p:extLst>
      <p:ext uri="{BB962C8B-B14F-4D97-AF65-F5344CB8AC3E}">
        <p14:creationId xmlns:p14="http://schemas.microsoft.com/office/powerpoint/2010/main" val="3876034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computer&#10;&#10;Description automatically generated">
            <a:extLst>
              <a:ext uri="{FF2B5EF4-FFF2-40B4-BE49-F238E27FC236}">
                <a16:creationId xmlns:a16="http://schemas.microsoft.com/office/drawing/2014/main" id="{4E35F780-1F34-F70F-9D11-A854C810CC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21571"/>
            <a:ext cx="12192000" cy="4814857"/>
          </a:xfrm>
          <a:prstGeom prst="rect">
            <a:avLst/>
          </a:prstGeom>
        </p:spPr>
      </p:pic>
    </p:spTree>
    <p:extLst>
      <p:ext uri="{BB962C8B-B14F-4D97-AF65-F5344CB8AC3E}">
        <p14:creationId xmlns:p14="http://schemas.microsoft.com/office/powerpoint/2010/main" val="21567030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question marks&#10;&#10;Description automatically generated">
            <a:extLst>
              <a:ext uri="{FF2B5EF4-FFF2-40B4-BE49-F238E27FC236}">
                <a16:creationId xmlns:a16="http://schemas.microsoft.com/office/drawing/2014/main" id="{5DFF3017-903E-B5DB-86E0-6374200168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90600"/>
            <a:ext cx="12192000" cy="4876800"/>
          </a:xfrm>
          <a:prstGeom prst="rect">
            <a:avLst/>
          </a:prstGeom>
        </p:spPr>
      </p:pic>
    </p:spTree>
    <p:extLst>
      <p:ext uri="{BB962C8B-B14F-4D97-AF65-F5344CB8AC3E}">
        <p14:creationId xmlns:p14="http://schemas.microsoft.com/office/powerpoint/2010/main" val="2632815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77A93F95-4ACA-B8B3-5A05-80391F8B6AEF}"/>
              </a:ext>
            </a:extLst>
          </p:cNvPr>
          <p:cNvSpPr/>
          <p:nvPr/>
        </p:nvSpPr>
        <p:spPr>
          <a:xfrm>
            <a:off x="6123955" y="2706067"/>
            <a:ext cx="3151988" cy="2085123"/>
          </a:xfrm>
          <a:prstGeom prst="rect">
            <a:avLst/>
          </a:prstGeom>
        </p:spPr>
        <p:txBody>
          <a:bodyPr wrap="square">
            <a:spAutoFit/>
          </a:bodyPr>
          <a:lstStyle/>
          <a:p>
            <a:pPr marL="171450" indent="-171450">
              <a:lnSpc>
                <a:spcPct val="107000"/>
              </a:lnSpc>
              <a:spcAft>
                <a:spcPts val="600"/>
              </a:spcAft>
              <a:buFont typeface="Arial" panose="020B0604020202020204" pitchFamily="34" charset="0"/>
              <a:buChar char="•"/>
            </a:pP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What is the current tax operation process and interdependencies with other business process</a:t>
            </a:r>
          </a:p>
          <a:p>
            <a:pPr marL="171450" indent="-171450">
              <a:lnSpc>
                <a:spcPct val="107000"/>
              </a:lnSpc>
              <a:spcAft>
                <a:spcPts val="600"/>
              </a:spcAft>
              <a:buFont typeface="Arial" panose="020B0604020202020204" pitchFamily="34" charset="0"/>
              <a:buChar char="•"/>
            </a:pP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How efficient existing process is comparing to industry best practice</a:t>
            </a:r>
          </a:p>
          <a:p>
            <a:pPr marL="171450" indent="-171450">
              <a:lnSpc>
                <a:spcPct val="107000"/>
              </a:lnSpc>
              <a:spcAft>
                <a:spcPts val="600"/>
              </a:spcAft>
              <a:buFont typeface="Arial" panose="020B0604020202020204" pitchFamily="34" charset="0"/>
              <a:buChar char="•"/>
            </a:pP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Why -  the root cause of existing pain points and how can they be solved </a:t>
            </a:r>
          </a:p>
          <a:p>
            <a:pPr marL="171450" indent="-171450">
              <a:lnSpc>
                <a:spcPct val="107000"/>
              </a:lnSpc>
              <a:spcAft>
                <a:spcPts val="600"/>
              </a:spcAft>
              <a:buFont typeface="Arial" panose="020B0604020202020204" pitchFamily="34" charset="0"/>
              <a:buChar char="•"/>
            </a:pP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Where the tax organization is headed - develop a roadmap of tax transformation </a:t>
            </a:r>
          </a:p>
        </p:txBody>
      </p:sp>
      <p:sp>
        <p:nvSpPr>
          <p:cNvPr id="33" name="Rectangle 32">
            <a:extLst>
              <a:ext uri="{FF2B5EF4-FFF2-40B4-BE49-F238E27FC236}">
                <a16:creationId xmlns:a16="http://schemas.microsoft.com/office/drawing/2014/main" id="{F4114481-BC0A-6486-6220-B8280D6958AD}"/>
              </a:ext>
            </a:extLst>
          </p:cNvPr>
          <p:cNvSpPr/>
          <p:nvPr/>
        </p:nvSpPr>
        <p:spPr>
          <a:xfrm>
            <a:off x="2337069" y="947850"/>
            <a:ext cx="6938874" cy="1063817"/>
          </a:xfrm>
          <a:prstGeom prst="rect">
            <a:avLst/>
          </a:prstGeom>
        </p:spPr>
        <p:txBody>
          <a:bodyPr wrap="square">
            <a:spAutoFit/>
          </a:bodyPr>
          <a:lstStyle/>
          <a:p>
            <a:pPr>
              <a:lnSpc>
                <a:spcPct val="107000"/>
              </a:lnSpc>
            </a:pPr>
            <a:endPar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a:p>
            <a:pPr>
              <a:lnSpc>
                <a:spcPct val="107000"/>
              </a:lnSpc>
            </a:pP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At TTG, we take a </a:t>
            </a:r>
            <a:r>
              <a:rPr lang="en-US" sz="1200" b="1" dirty="0">
                <a:solidFill>
                  <a:srgbClr val="048EFD"/>
                </a:solidFill>
                <a:latin typeface="Lato" panose="020F0502020204030203" pitchFamily="34" charset="0"/>
                <a:ea typeface="Lato" panose="020F0502020204030203" pitchFamily="34" charset="0"/>
                <a:cs typeface="Lato" panose="020F0502020204030203" pitchFamily="34" charset="0"/>
              </a:rPr>
              <a:t>holistic approach </a:t>
            </a: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to conduct an</a:t>
            </a:r>
            <a:r>
              <a:rPr lang="en-US" sz="1200" b="1" dirty="0">
                <a:solidFill>
                  <a:srgbClr val="048EFD"/>
                </a:solidFill>
                <a:latin typeface="Lato" panose="020F0502020204030203" pitchFamily="34" charset="0"/>
                <a:ea typeface="Lato" panose="020F0502020204030203" pitchFamily="34" charset="0"/>
                <a:cs typeface="Lato" panose="020F0502020204030203" pitchFamily="34" charset="0"/>
              </a:rPr>
              <a:t> in-depth review </a:t>
            </a: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aimed to assess your current tax operational process, interdependencies and efficiency.</a:t>
            </a:r>
          </a:p>
          <a:p>
            <a:pPr>
              <a:lnSpc>
                <a:spcPct val="107000"/>
              </a:lnSpc>
            </a:pPr>
            <a:endPar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a:p>
            <a:pPr>
              <a:lnSpc>
                <a:spcPct val="107000"/>
              </a:lnSpc>
            </a:pP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The two main objectives during the process and system review are: </a:t>
            </a:r>
          </a:p>
        </p:txBody>
      </p:sp>
      <p:sp>
        <p:nvSpPr>
          <p:cNvPr id="36" name="Rectangle 35">
            <a:extLst>
              <a:ext uri="{FF2B5EF4-FFF2-40B4-BE49-F238E27FC236}">
                <a16:creationId xmlns:a16="http://schemas.microsoft.com/office/drawing/2014/main" id="{5C2E43F6-696F-5AF1-DD1E-6AAF9A54207D}"/>
              </a:ext>
            </a:extLst>
          </p:cNvPr>
          <p:cNvSpPr/>
          <p:nvPr/>
        </p:nvSpPr>
        <p:spPr>
          <a:xfrm>
            <a:off x="2337069" y="2706067"/>
            <a:ext cx="3210900" cy="2302618"/>
          </a:xfrm>
          <a:prstGeom prst="rect">
            <a:avLst/>
          </a:prstGeom>
        </p:spPr>
        <p:txBody>
          <a:bodyPr wrap="square">
            <a:spAutoFit/>
          </a:bodyPr>
          <a:lstStyle/>
          <a:p>
            <a:pPr marL="171450" indent="-171450">
              <a:spcAft>
                <a:spcPts val="600"/>
              </a:spcAft>
              <a:buFont typeface="Arial" panose="020B0604020202020204" pitchFamily="34" charset="0"/>
              <a:buChar char="•"/>
            </a:pP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Review and document existing process, create high level system and process diagram </a:t>
            </a:r>
          </a:p>
          <a:p>
            <a:pPr marL="171450" indent="-171450">
              <a:spcAft>
                <a:spcPts val="600"/>
              </a:spcAft>
              <a:buFont typeface="Arial" panose="020B0604020202020204" pitchFamily="34" charset="0"/>
              <a:buChar char="•"/>
            </a:pP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Assess process efficiency comparing to industry best practice </a:t>
            </a:r>
          </a:p>
          <a:p>
            <a:pPr marL="171450" indent="-171450">
              <a:spcAft>
                <a:spcPts val="600"/>
              </a:spcAft>
              <a:buFont typeface="Arial" panose="020B0604020202020204" pitchFamily="34" charset="0"/>
              <a:buChar char="•"/>
            </a:pP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Identify challenges, system/process gaps and risks</a:t>
            </a:r>
          </a:p>
          <a:p>
            <a:pPr marL="171450" indent="-171450">
              <a:spcAft>
                <a:spcPts val="600"/>
              </a:spcAft>
              <a:buFont typeface="Arial" panose="020B0604020202020204" pitchFamily="34" charset="0"/>
              <a:buChar char="•"/>
            </a:pP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Propose short-term and long-term improvement opportunities  </a:t>
            </a:r>
          </a:p>
          <a:p>
            <a:pPr>
              <a:lnSpc>
                <a:spcPct val="150000"/>
              </a:lnSpc>
            </a:pPr>
            <a:r>
              <a:rPr lang="id-ID"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 </a:t>
            </a:r>
          </a:p>
        </p:txBody>
      </p:sp>
      <p:sp>
        <p:nvSpPr>
          <p:cNvPr id="39" name="TextBox 38">
            <a:extLst>
              <a:ext uri="{FF2B5EF4-FFF2-40B4-BE49-F238E27FC236}">
                <a16:creationId xmlns:a16="http://schemas.microsoft.com/office/drawing/2014/main" id="{1F79E5AC-0ADB-E25D-A3E9-1AFF3DAB7F6B}"/>
              </a:ext>
            </a:extLst>
          </p:cNvPr>
          <p:cNvSpPr txBox="1"/>
          <p:nvPr/>
        </p:nvSpPr>
        <p:spPr>
          <a:xfrm>
            <a:off x="2695031" y="465893"/>
            <a:ext cx="6448969" cy="523220"/>
          </a:xfrm>
          <a:prstGeom prst="rect">
            <a:avLst/>
          </a:prstGeom>
          <a:noFill/>
        </p:spPr>
        <p:txBody>
          <a:bodyPr wrap="square" rtlCol="0">
            <a:spAutoFit/>
          </a:bodyPr>
          <a:lstStyle/>
          <a:p>
            <a:pPr algn="ctr"/>
            <a:r>
              <a:rPr lang="en-US" sz="2800" b="1" dirty="0">
                <a:solidFill>
                  <a:srgbClr val="048EFD"/>
                </a:solidFill>
                <a:latin typeface="Open Sans" panose="020B0606030504020204" pitchFamily="34" charset="0"/>
                <a:ea typeface="Open Sans" panose="020B0606030504020204" pitchFamily="34" charset="0"/>
                <a:cs typeface="Open Sans" panose="020B0606030504020204" pitchFamily="34" charset="0"/>
              </a:rPr>
              <a:t>Tax Process and System Review</a:t>
            </a:r>
          </a:p>
        </p:txBody>
      </p:sp>
      <p:sp>
        <p:nvSpPr>
          <p:cNvPr id="43" name="TextBox 42">
            <a:extLst>
              <a:ext uri="{FF2B5EF4-FFF2-40B4-BE49-F238E27FC236}">
                <a16:creationId xmlns:a16="http://schemas.microsoft.com/office/drawing/2014/main" id="{6369C2FD-83F0-C80A-E8F0-C8E1C0D50300}"/>
              </a:ext>
            </a:extLst>
          </p:cNvPr>
          <p:cNvSpPr txBox="1"/>
          <p:nvPr/>
        </p:nvSpPr>
        <p:spPr>
          <a:xfrm>
            <a:off x="2776350" y="2319495"/>
            <a:ext cx="2141450" cy="307777"/>
          </a:xfrm>
          <a:prstGeom prst="rect">
            <a:avLst/>
          </a:prstGeom>
          <a:noFill/>
        </p:spPr>
        <p:txBody>
          <a:bodyPr wrap="square" rtlCol="0">
            <a:spAutoFit/>
          </a:bodyPr>
          <a:lstStyle/>
          <a:p>
            <a:pPr algn="ctr"/>
            <a:r>
              <a:rPr lang="en-US" sz="1400" b="1" dirty="0">
                <a:solidFill>
                  <a:srgbClr val="048EFD"/>
                </a:solidFill>
                <a:latin typeface="Open Sans" panose="020B0606030504020204" pitchFamily="34" charset="0"/>
                <a:ea typeface="Open Sans" panose="020B0606030504020204" pitchFamily="34" charset="0"/>
                <a:cs typeface="Open Sans" panose="020B0606030504020204" pitchFamily="34" charset="0"/>
              </a:rPr>
              <a:t>Review and Assess</a:t>
            </a:r>
          </a:p>
        </p:txBody>
      </p:sp>
      <p:sp>
        <p:nvSpPr>
          <p:cNvPr id="45" name="TextBox 44">
            <a:extLst>
              <a:ext uri="{FF2B5EF4-FFF2-40B4-BE49-F238E27FC236}">
                <a16:creationId xmlns:a16="http://schemas.microsoft.com/office/drawing/2014/main" id="{ECC1B743-B79E-5675-BB93-90B5093FF6BA}"/>
              </a:ext>
            </a:extLst>
          </p:cNvPr>
          <p:cNvSpPr txBox="1"/>
          <p:nvPr/>
        </p:nvSpPr>
        <p:spPr>
          <a:xfrm>
            <a:off x="6579813" y="2336928"/>
            <a:ext cx="2141450" cy="307777"/>
          </a:xfrm>
          <a:prstGeom prst="rect">
            <a:avLst/>
          </a:prstGeom>
          <a:noFill/>
        </p:spPr>
        <p:txBody>
          <a:bodyPr wrap="square" rtlCol="0">
            <a:spAutoFit/>
          </a:bodyPr>
          <a:lstStyle/>
          <a:p>
            <a:pPr algn="ctr"/>
            <a:r>
              <a:rPr lang="en-US" sz="1400" b="1" dirty="0">
                <a:solidFill>
                  <a:srgbClr val="048EFD"/>
                </a:solidFill>
                <a:latin typeface="Open Sans" panose="020B0606030504020204" pitchFamily="34" charset="0"/>
                <a:ea typeface="Open Sans" panose="020B0606030504020204" pitchFamily="34" charset="0"/>
                <a:cs typeface="Open Sans" panose="020B0606030504020204" pitchFamily="34" charset="0"/>
              </a:rPr>
              <a:t>Obtain Insights</a:t>
            </a:r>
          </a:p>
        </p:txBody>
      </p:sp>
      <p:sp>
        <p:nvSpPr>
          <p:cNvPr id="3" name="Date Placeholder 1">
            <a:extLst>
              <a:ext uri="{FF2B5EF4-FFF2-40B4-BE49-F238E27FC236}">
                <a16:creationId xmlns:a16="http://schemas.microsoft.com/office/drawing/2014/main" id="{F1572E40-20BD-8183-2788-70B1D0F21CB1}"/>
              </a:ext>
            </a:extLst>
          </p:cNvPr>
          <p:cNvSpPr txBox="1">
            <a:spLocks/>
          </p:cNvSpPr>
          <p:nvPr/>
        </p:nvSpPr>
        <p:spPr>
          <a:xfrm>
            <a:off x="8418870" y="6492875"/>
            <a:ext cx="3911889" cy="365125"/>
          </a:xfrm>
          <a:custGeom>
            <a:avLst/>
            <a:gdLst>
              <a:gd name="connsiteX0" fmla="*/ 0 w 4136571"/>
              <a:gd name="connsiteY0" fmla="*/ 0 h 6858000"/>
              <a:gd name="connsiteX1" fmla="*/ 4136571 w 4136571"/>
              <a:gd name="connsiteY1" fmla="*/ 0 h 6858000"/>
              <a:gd name="connsiteX2" fmla="*/ 4136571 w 4136571"/>
              <a:gd name="connsiteY2" fmla="*/ 6858000 h 6858000"/>
              <a:gd name="connsiteX3" fmla="*/ 0 w 41365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36571" h="6858000">
                <a:moveTo>
                  <a:pt x="0" y="0"/>
                </a:moveTo>
                <a:lnTo>
                  <a:pt x="4136571" y="0"/>
                </a:lnTo>
                <a:lnTo>
                  <a:pt x="4136571" y="6858000"/>
                </a:lnTo>
                <a:lnTo>
                  <a:pt x="0" y="6858000"/>
                </a:lnTo>
                <a:close/>
              </a:path>
            </a:pathLst>
          </a:cu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dirty="0"/>
              <a:t>Copyright © 2024 Tax Technologist Group, LLC. All rights reserved.</a:t>
            </a:r>
          </a:p>
        </p:txBody>
      </p:sp>
    </p:spTree>
    <p:extLst>
      <p:ext uri="{BB962C8B-B14F-4D97-AF65-F5344CB8AC3E}">
        <p14:creationId xmlns:p14="http://schemas.microsoft.com/office/powerpoint/2010/main" val="16608625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F4114481-BC0A-6486-6220-B8280D6958AD}"/>
              </a:ext>
            </a:extLst>
          </p:cNvPr>
          <p:cNvSpPr/>
          <p:nvPr/>
        </p:nvSpPr>
        <p:spPr>
          <a:xfrm>
            <a:off x="2337069" y="947850"/>
            <a:ext cx="6938874" cy="4247317"/>
          </a:xfrm>
          <a:prstGeom prst="rect">
            <a:avLst/>
          </a:prstGeom>
        </p:spPr>
        <p:txBody>
          <a:bodyPr wrap="square">
            <a:spAutoFit/>
          </a:bodyPr>
          <a:lstStyle/>
          <a:p>
            <a:pPr marL="0" marR="0" fontAlgn="t"/>
            <a:r>
              <a:rPr lang="en-US" b="0" i="0" dirty="0">
                <a:effectLst/>
                <a:highlight>
                  <a:srgbClr val="F3F3F3"/>
                </a:highlight>
                <a:latin typeface="SegoeUIVariable"/>
              </a:rPr>
              <a:t>We offer a comprehensive tax system implementation service, designed to provide a robust, precise, and risk-mitigating tax solution. Our service is customized to cater to your distinct business requirements, with a focus on fostering long-term success</a:t>
            </a:r>
          </a:p>
          <a:p>
            <a:pPr marL="0" marR="0" fontAlgn="t"/>
            <a:endParaRPr lang="en-US" dirty="0">
              <a:highlight>
                <a:srgbClr val="F3F3F3"/>
              </a:highlight>
              <a:latin typeface="SegoeUIVariable"/>
            </a:endParaRPr>
          </a:p>
          <a:p>
            <a:pPr marL="742950" marR="0" lvl="1" indent="-285750" fontAlgn="t">
              <a:buFont typeface="Arial" panose="020B0604020202020204" pitchFamily="34" charset="0"/>
              <a:buChar char="•"/>
            </a:pPr>
            <a:r>
              <a:rPr lang="en-US" dirty="0">
                <a:latin typeface="Times New Roman" panose="02020603050405020304" pitchFamily="18" charset="0"/>
              </a:rPr>
              <a:t>Tax Software Vendor Selection </a:t>
            </a:r>
          </a:p>
          <a:p>
            <a:pPr marL="742950" lvl="1" indent="-285750">
              <a:buFont typeface="Arial" panose="020B0604020202020204" pitchFamily="34" charset="0"/>
              <a:buChar char="•"/>
            </a:pPr>
            <a:r>
              <a:rPr lang="en-US" dirty="0">
                <a:latin typeface="Times New Roman" panose="02020603050405020304" pitchFamily="18" charset="0"/>
              </a:rPr>
              <a:t>Functional and Technology Requirements </a:t>
            </a:r>
          </a:p>
          <a:p>
            <a:pPr marL="742950" lvl="1" indent="-285750">
              <a:buFont typeface="Arial" panose="020B0604020202020204" pitchFamily="34" charset="0"/>
              <a:buChar char="•"/>
            </a:pPr>
            <a:r>
              <a:rPr lang="en-US" dirty="0">
                <a:latin typeface="Times New Roman" panose="02020603050405020304" pitchFamily="18" charset="0"/>
              </a:rPr>
              <a:t>Process and system design </a:t>
            </a:r>
          </a:p>
          <a:p>
            <a:pPr marL="742950" lvl="1" indent="-285750">
              <a:buFont typeface="Arial" panose="020B0604020202020204" pitchFamily="34" charset="0"/>
              <a:buChar char="•"/>
            </a:pPr>
            <a:r>
              <a:rPr lang="en-US" dirty="0">
                <a:latin typeface="Times New Roman" panose="02020603050405020304" pitchFamily="18" charset="0"/>
              </a:rPr>
              <a:t>System architecture &amp; development</a:t>
            </a:r>
          </a:p>
          <a:p>
            <a:pPr marL="742950" lvl="1" indent="-285750">
              <a:buFont typeface="Arial" panose="020B0604020202020204" pitchFamily="34" charset="0"/>
              <a:buChar char="•"/>
            </a:pPr>
            <a:r>
              <a:rPr lang="en-US" dirty="0">
                <a:latin typeface="Times New Roman" panose="02020603050405020304" pitchFamily="18" charset="0"/>
              </a:rPr>
              <a:t>System configuration</a:t>
            </a:r>
          </a:p>
          <a:p>
            <a:pPr marL="742950" lvl="1" indent="-285750">
              <a:buFont typeface="Arial" panose="020B0604020202020204" pitchFamily="34" charset="0"/>
              <a:buChar char="•"/>
            </a:pPr>
            <a:r>
              <a:rPr lang="en-US" dirty="0">
                <a:latin typeface="Times New Roman" panose="02020603050405020304" pitchFamily="18" charset="0"/>
              </a:rPr>
              <a:t>Define tax testing scope, entry and exist criteria, testing scenarios</a:t>
            </a:r>
          </a:p>
          <a:p>
            <a:pPr marL="742950" lvl="1" indent="-285750">
              <a:buFont typeface="Arial" panose="020B0604020202020204" pitchFamily="34" charset="0"/>
              <a:buChar char="•"/>
            </a:pPr>
            <a:r>
              <a:rPr lang="en-US" dirty="0">
                <a:latin typeface="Times New Roman" panose="02020603050405020304" pitchFamily="18" charset="0"/>
              </a:rPr>
              <a:t>Automated transactional testing support  </a:t>
            </a:r>
          </a:p>
          <a:p>
            <a:pPr marL="742950" lvl="1" indent="-285750">
              <a:buFont typeface="Arial" panose="020B0604020202020204" pitchFamily="34" charset="0"/>
              <a:buChar char="•"/>
            </a:pPr>
            <a:r>
              <a:rPr lang="en-US" dirty="0">
                <a:latin typeface="Times New Roman" panose="02020603050405020304" pitchFamily="18" charset="0"/>
              </a:rPr>
              <a:t>User training &amp; knowledge transfer</a:t>
            </a:r>
          </a:p>
          <a:p>
            <a:pPr marL="742950" lvl="1" indent="-285750">
              <a:buFont typeface="Arial" panose="020B0604020202020204" pitchFamily="34" charset="0"/>
              <a:buChar char="•"/>
            </a:pPr>
            <a:r>
              <a:rPr lang="en-US" dirty="0">
                <a:latin typeface="Times New Roman" panose="02020603050405020304" pitchFamily="18" charset="0"/>
              </a:rPr>
              <a:t>Post implementation support</a:t>
            </a:r>
          </a:p>
          <a:p>
            <a:pPr marL="0" marR="0" fontAlgn="t"/>
            <a:endParaRPr lang="en-US" sz="1800" dirty="0">
              <a:effectLst/>
              <a:latin typeface="Times New Roman" panose="02020603050405020304" pitchFamily="18" charset="0"/>
              <a:ea typeface="Times New Roman" panose="02020603050405020304" pitchFamily="18" charset="0"/>
            </a:endParaRPr>
          </a:p>
        </p:txBody>
      </p:sp>
      <p:sp>
        <p:nvSpPr>
          <p:cNvPr id="39" name="TextBox 38">
            <a:extLst>
              <a:ext uri="{FF2B5EF4-FFF2-40B4-BE49-F238E27FC236}">
                <a16:creationId xmlns:a16="http://schemas.microsoft.com/office/drawing/2014/main" id="{1F79E5AC-0ADB-E25D-A3E9-1AFF3DAB7F6B}"/>
              </a:ext>
            </a:extLst>
          </p:cNvPr>
          <p:cNvSpPr txBox="1"/>
          <p:nvPr/>
        </p:nvSpPr>
        <p:spPr>
          <a:xfrm>
            <a:off x="2695031" y="465893"/>
            <a:ext cx="6448969" cy="523220"/>
          </a:xfrm>
          <a:prstGeom prst="rect">
            <a:avLst/>
          </a:prstGeom>
          <a:noFill/>
        </p:spPr>
        <p:txBody>
          <a:bodyPr wrap="square" rtlCol="0">
            <a:spAutoFit/>
          </a:bodyPr>
          <a:lstStyle/>
          <a:p>
            <a:pPr algn="ctr"/>
            <a:r>
              <a:rPr lang="en-US" sz="2800" b="1" dirty="0">
                <a:solidFill>
                  <a:srgbClr val="048EFD"/>
                </a:solidFill>
                <a:latin typeface="Open Sans" panose="020B0606030504020204" pitchFamily="34" charset="0"/>
                <a:ea typeface="Open Sans" panose="020B0606030504020204" pitchFamily="34" charset="0"/>
                <a:cs typeface="Open Sans" panose="020B0606030504020204" pitchFamily="34" charset="0"/>
              </a:rPr>
              <a:t>Tax System Implementation</a:t>
            </a:r>
          </a:p>
        </p:txBody>
      </p:sp>
      <p:sp>
        <p:nvSpPr>
          <p:cNvPr id="3" name="Date Placeholder 1">
            <a:extLst>
              <a:ext uri="{FF2B5EF4-FFF2-40B4-BE49-F238E27FC236}">
                <a16:creationId xmlns:a16="http://schemas.microsoft.com/office/drawing/2014/main" id="{F1572E40-20BD-8183-2788-70B1D0F21CB1}"/>
              </a:ext>
            </a:extLst>
          </p:cNvPr>
          <p:cNvSpPr txBox="1">
            <a:spLocks/>
          </p:cNvSpPr>
          <p:nvPr/>
        </p:nvSpPr>
        <p:spPr>
          <a:xfrm>
            <a:off x="8418870" y="6492875"/>
            <a:ext cx="3911889" cy="365125"/>
          </a:xfrm>
          <a:custGeom>
            <a:avLst/>
            <a:gdLst>
              <a:gd name="connsiteX0" fmla="*/ 0 w 4136571"/>
              <a:gd name="connsiteY0" fmla="*/ 0 h 6858000"/>
              <a:gd name="connsiteX1" fmla="*/ 4136571 w 4136571"/>
              <a:gd name="connsiteY1" fmla="*/ 0 h 6858000"/>
              <a:gd name="connsiteX2" fmla="*/ 4136571 w 4136571"/>
              <a:gd name="connsiteY2" fmla="*/ 6858000 h 6858000"/>
              <a:gd name="connsiteX3" fmla="*/ 0 w 41365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36571" h="6858000">
                <a:moveTo>
                  <a:pt x="0" y="0"/>
                </a:moveTo>
                <a:lnTo>
                  <a:pt x="4136571" y="0"/>
                </a:lnTo>
                <a:lnTo>
                  <a:pt x="4136571" y="6858000"/>
                </a:lnTo>
                <a:lnTo>
                  <a:pt x="0" y="6858000"/>
                </a:lnTo>
                <a:close/>
              </a:path>
            </a:pathLst>
          </a:cu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dirty="0"/>
              <a:t>Copyright © 2024 Tax Technologist Group, LLC. All rights reserved.</a:t>
            </a:r>
          </a:p>
        </p:txBody>
      </p:sp>
    </p:spTree>
    <p:extLst>
      <p:ext uri="{BB962C8B-B14F-4D97-AF65-F5344CB8AC3E}">
        <p14:creationId xmlns:p14="http://schemas.microsoft.com/office/powerpoint/2010/main" val="1314100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F4114481-BC0A-6486-6220-B8280D6958AD}"/>
              </a:ext>
            </a:extLst>
          </p:cNvPr>
          <p:cNvSpPr/>
          <p:nvPr/>
        </p:nvSpPr>
        <p:spPr>
          <a:xfrm>
            <a:off x="2450078" y="1740445"/>
            <a:ext cx="6938874" cy="1754326"/>
          </a:xfrm>
          <a:prstGeom prst="rect">
            <a:avLst/>
          </a:prstGeom>
        </p:spPr>
        <p:txBody>
          <a:bodyPr wrap="square">
            <a:spAutoFit/>
          </a:bodyPr>
          <a:lstStyle/>
          <a:p>
            <a:pPr marL="0" marR="0" fontAlgn="t"/>
            <a:r>
              <a:rPr lang="en-US" dirty="0">
                <a:highlight>
                  <a:srgbClr val="F3F3F3"/>
                </a:highlight>
                <a:latin typeface="SegoeUIVariable"/>
              </a:rPr>
              <a:t>Tax Technologist Group specializes in designing, architecting, developing, testing, implementing, and supporting tailored tax data management solutions. Our technical expertise combined with our functional proficiency guarantees a successful solution that meets your specific requirements. We utilize a variety of tools, including the latest AI technologies, to achieve optimal results.</a:t>
            </a:r>
          </a:p>
        </p:txBody>
      </p:sp>
      <p:sp>
        <p:nvSpPr>
          <p:cNvPr id="39" name="TextBox 38">
            <a:extLst>
              <a:ext uri="{FF2B5EF4-FFF2-40B4-BE49-F238E27FC236}">
                <a16:creationId xmlns:a16="http://schemas.microsoft.com/office/drawing/2014/main" id="{1F79E5AC-0ADB-E25D-A3E9-1AFF3DAB7F6B}"/>
              </a:ext>
            </a:extLst>
          </p:cNvPr>
          <p:cNvSpPr txBox="1"/>
          <p:nvPr/>
        </p:nvSpPr>
        <p:spPr>
          <a:xfrm>
            <a:off x="2695031" y="465893"/>
            <a:ext cx="6448969" cy="954107"/>
          </a:xfrm>
          <a:prstGeom prst="rect">
            <a:avLst/>
          </a:prstGeom>
          <a:noFill/>
        </p:spPr>
        <p:txBody>
          <a:bodyPr wrap="square" rtlCol="0">
            <a:spAutoFit/>
          </a:bodyPr>
          <a:lstStyle/>
          <a:p>
            <a:pPr algn="ctr"/>
            <a:r>
              <a:rPr lang="en-US" sz="2800" b="1" dirty="0">
                <a:solidFill>
                  <a:srgbClr val="048EFD"/>
                </a:solidFill>
                <a:latin typeface="Open Sans" panose="020B0606030504020204" pitchFamily="34" charset="0"/>
                <a:ea typeface="Open Sans" panose="020B0606030504020204" pitchFamily="34" charset="0"/>
                <a:cs typeface="Open Sans" panose="020B0606030504020204" pitchFamily="34" charset="0"/>
              </a:rPr>
              <a:t>Tax Data Management and Automation </a:t>
            </a:r>
          </a:p>
        </p:txBody>
      </p:sp>
      <p:sp>
        <p:nvSpPr>
          <p:cNvPr id="3" name="Date Placeholder 1">
            <a:extLst>
              <a:ext uri="{FF2B5EF4-FFF2-40B4-BE49-F238E27FC236}">
                <a16:creationId xmlns:a16="http://schemas.microsoft.com/office/drawing/2014/main" id="{F1572E40-20BD-8183-2788-70B1D0F21CB1}"/>
              </a:ext>
            </a:extLst>
          </p:cNvPr>
          <p:cNvSpPr txBox="1">
            <a:spLocks/>
          </p:cNvSpPr>
          <p:nvPr/>
        </p:nvSpPr>
        <p:spPr>
          <a:xfrm>
            <a:off x="8418870" y="6492875"/>
            <a:ext cx="3911889" cy="365125"/>
          </a:xfrm>
          <a:custGeom>
            <a:avLst/>
            <a:gdLst>
              <a:gd name="connsiteX0" fmla="*/ 0 w 4136571"/>
              <a:gd name="connsiteY0" fmla="*/ 0 h 6858000"/>
              <a:gd name="connsiteX1" fmla="*/ 4136571 w 4136571"/>
              <a:gd name="connsiteY1" fmla="*/ 0 h 6858000"/>
              <a:gd name="connsiteX2" fmla="*/ 4136571 w 4136571"/>
              <a:gd name="connsiteY2" fmla="*/ 6858000 h 6858000"/>
              <a:gd name="connsiteX3" fmla="*/ 0 w 41365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36571" h="6858000">
                <a:moveTo>
                  <a:pt x="0" y="0"/>
                </a:moveTo>
                <a:lnTo>
                  <a:pt x="4136571" y="0"/>
                </a:lnTo>
                <a:lnTo>
                  <a:pt x="4136571" y="6858000"/>
                </a:lnTo>
                <a:lnTo>
                  <a:pt x="0" y="6858000"/>
                </a:lnTo>
                <a:close/>
              </a:path>
            </a:pathLst>
          </a:cu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dirty="0"/>
              <a:t>Copyright © 2024 Tax Technologist Group, LLC. All rights reserved.</a:t>
            </a:r>
          </a:p>
        </p:txBody>
      </p:sp>
    </p:spTree>
    <p:extLst>
      <p:ext uri="{BB962C8B-B14F-4D97-AF65-F5344CB8AC3E}">
        <p14:creationId xmlns:p14="http://schemas.microsoft.com/office/powerpoint/2010/main" val="1035111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7">
            <a:extLst>
              <a:ext uri="{FF2B5EF4-FFF2-40B4-BE49-F238E27FC236}">
                <a16:creationId xmlns:a16="http://schemas.microsoft.com/office/drawing/2014/main" id="{B1628608-3B9A-3401-9135-0EB65300358B}"/>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3034" r="33034"/>
          <a:stretch>
            <a:fillRect/>
          </a:stretch>
        </p:blipFill>
        <p:spPr>
          <a:xfrm>
            <a:off x="1" y="0"/>
            <a:ext cx="2860646" cy="6858000"/>
          </a:xfrm>
        </p:spPr>
      </p:pic>
      <p:sp>
        <p:nvSpPr>
          <p:cNvPr id="5" name="Rectangle 4"/>
          <p:cNvSpPr/>
          <p:nvPr/>
        </p:nvSpPr>
        <p:spPr>
          <a:xfrm>
            <a:off x="0" y="0"/>
            <a:ext cx="2860647" cy="6857999"/>
          </a:xfrm>
          <a:prstGeom prst="rect">
            <a:avLst/>
          </a:prstGeom>
          <a:gradFill>
            <a:gsLst>
              <a:gs pos="0">
                <a:srgbClr val="0E55A5"/>
              </a:gs>
              <a:gs pos="100000">
                <a:srgbClr val="039BD4">
                  <a:alpha val="55000"/>
                </a:srgb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0470A013-C5E0-0672-A4A6-0CEDD61C16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411" y="342523"/>
            <a:ext cx="1653079" cy="461664"/>
          </a:xfrm>
          <a:prstGeom prst="rect">
            <a:avLst/>
          </a:prstGeom>
        </p:spPr>
      </p:pic>
      <p:sp>
        <p:nvSpPr>
          <p:cNvPr id="39" name="TextBox 38">
            <a:extLst>
              <a:ext uri="{FF2B5EF4-FFF2-40B4-BE49-F238E27FC236}">
                <a16:creationId xmlns:a16="http://schemas.microsoft.com/office/drawing/2014/main" id="{1F79E5AC-0ADB-E25D-A3E9-1AFF3DAB7F6B}"/>
              </a:ext>
            </a:extLst>
          </p:cNvPr>
          <p:cNvSpPr txBox="1"/>
          <p:nvPr/>
        </p:nvSpPr>
        <p:spPr>
          <a:xfrm>
            <a:off x="4536756" y="342523"/>
            <a:ext cx="6109906" cy="461665"/>
          </a:xfrm>
          <a:prstGeom prst="rect">
            <a:avLst/>
          </a:prstGeom>
          <a:noFill/>
        </p:spPr>
        <p:txBody>
          <a:bodyPr wrap="square" rtlCol="0">
            <a:spAutoFit/>
          </a:bodyPr>
          <a:lstStyle/>
          <a:p>
            <a:pPr algn="ctr"/>
            <a:r>
              <a:rPr lang="en-US" sz="2400" b="1" dirty="0">
                <a:solidFill>
                  <a:schemeClr val="accent1"/>
                </a:solidFill>
                <a:latin typeface="Open Sans" panose="020B0606030504020204" pitchFamily="34" charset="0"/>
              </a:rPr>
              <a:t>The team will be serving </a:t>
            </a:r>
            <a:r>
              <a:rPr lang="en-US" sz="2400" b="1" dirty="0">
                <a:solidFill>
                  <a:srgbClr val="048EFD"/>
                </a:solidFill>
                <a:latin typeface="Open Sans Extrabold" panose="020B0906030804020204" pitchFamily="34" charset="0"/>
                <a:ea typeface="Open Sans Extrabold" panose="020B0906030804020204" pitchFamily="34" charset="0"/>
                <a:cs typeface="Open Sans Extrabold" panose="020B0906030804020204" pitchFamily="34" charset="0"/>
              </a:rPr>
              <a:t>YOU</a:t>
            </a:r>
            <a:endParaRPr lang="en-US" sz="2400" b="1" dirty="0">
              <a:solidFill>
                <a:schemeClr val="accent1"/>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3" name="Date Placeholder 1">
            <a:extLst>
              <a:ext uri="{FF2B5EF4-FFF2-40B4-BE49-F238E27FC236}">
                <a16:creationId xmlns:a16="http://schemas.microsoft.com/office/drawing/2014/main" id="{F1572E40-20BD-8183-2788-70B1D0F21CB1}"/>
              </a:ext>
            </a:extLst>
          </p:cNvPr>
          <p:cNvSpPr txBox="1">
            <a:spLocks/>
          </p:cNvSpPr>
          <p:nvPr/>
        </p:nvSpPr>
        <p:spPr>
          <a:xfrm>
            <a:off x="8418870" y="6492875"/>
            <a:ext cx="3911889" cy="365125"/>
          </a:xfrm>
          <a:custGeom>
            <a:avLst/>
            <a:gdLst>
              <a:gd name="connsiteX0" fmla="*/ 0 w 4136571"/>
              <a:gd name="connsiteY0" fmla="*/ 0 h 6858000"/>
              <a:gd name="connsiteX1" fmla="*/ 4136571 w 4136571"/>
              <a:gd name="connsiteY1" fmla="*/ 0 h 6858000"/>
              <a:gd name="connsiteX2" fmla="*/ 4136571 w 4136571"/>
              <a:gd name="connsiteY2" fmla="*/ 6858000 h 6858000"/>
              <a:gd name="connsiteX3" fmla="*/ 0 w 41365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36571" h="6858000">
                <a:moveTo>
                  <a:pt x="0" y="0"/>
                </a:moveTo>
                <a:lnTo>
                  <a:pt x="4136571" y="0"/>
                </a:lnTo>
                <a:lnTo>
                  <a:pt x="4136571" y="6858000"/>
                </a:lnTo>
                <a:lnTo>
                  <a:pt x="0" y="6858000"/>
                </a:lnTo>
                <a:close/>
              </a:path>
            </a:pathLst>
          </a:cu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dirty="0"/>
              <a:t>Copyright © 2024 Tax Technologist Group, LLC. All rights reserved.</a:t>
            </a:r>
          </a:p>
        </p:txBody>
      </p:sp>
      <p:sp>
        <p:nvSpPr>
          <p:cNvPr id="9" name="Oval 8">
            <a:extLst>
              <a:ext uri="{FF2B5EF4-FFF2-40B4-BE49-F238E27FC236}">
                <a16:creationId xmlns:a16="http://schemas.microsoft.com/office/drawing/2014/main" id="{0AD461B5-4DBC-C370-2B7C-113C3C170E80}"/>
              </a:ext>
            </a:extLst>
          </p:cNvPr>
          <p:cNvSpPr/>
          <p:nvPr/>
        </p:nvSpPr>
        <p:spPr>
          <a:xfrm>
            <a:off x="2254976" y="1874410"/>
            <a:ext cx="1154938" cy="1125495"/>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33" name="Oval 32">
            <a:extLst>
              <a:ext uri="{FF2B5EF4-FFF2-40B4-BE49-F238E27FC236}">
                <a16:creationId xmlns:a16="http://schemas.microsoft.com/office/drawing/2014/main" id="{482AFFB4-2D27-D947-167D-23193B044083}"/>
              </a:ext>
            </a:extLst>
          </p:cNvPr>
          <p:cNvSpPr/>
          <p:nvPr/>
        </p:nvSpPr>
        <p:spPr>
          <a:xfrm>
            <a:off x="2283179" y="5030125"/>
            <a:ext cx="1154938" cy="1125495"/>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37" name="TextBox 36">
            <a:extLst>
              <a:ext uri="{FF2B5EF4-FFF2-40B4-BE49-F238E27FC236}">
                <a16:creationId xmlns:a16="http://schemas.microsoft.com/office/drawing/2014/main" id="{15A960A9-87B3-C39C-6B8F-1EBC835F3F5D}"/>
              </a:ext>
            </a:extLst>
          </p:cNvPr>
          <p:cNvSpPr txBox="1"/>
          <p:nvPr/>
        </p:nvSpPr>
        <p:spPr>
          <a:xfrm>
            <a:off x="538171" y="5269705"/>
            <a:ext cx="1716806" cy="646331"/>
          </a:xfrm>
          <a:prstGeom prst="rect">
            <a:avLst/>
          </a:prstGeom>
          <a:noFill/>
        </p:spPr>
        <p:txBody>
          <a:bodyPr wrap="square" rtlCol="0">
            <a:spAutoFit/>
          </a:bodyPr>
          <a:lstStyle/>
          <a:p>
            <a:pPr algn="ct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Bach Nguyen</a:t>
            </a:r>
            <a:endParaRPr lang="en-VN" sz="1200" b="1" dirty="0">
              <a:solidFill>
                <a:schemeClr val="bg1"/>
              </a:solidFill>
              <a:latin typeface="Lato" panose="020F0502020204030203" pitchFamily="34" charset="0"/>
              <a:ea typeface="Lato" panose="020F0502020204030203" pitchFamily="34" charset="0"/>
              <a:cs typeface="Lato" panose="020F0502020204030203" pitchFamily="34" charset="0"/>
            </a:endParaRPr>
          </a:p>
          <a:p>
            <a:pPr algn="ct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Manager </a:t>
            </a:r>
            <a:endParaRPr lang="en-VN" sz="1200" dirty="0">
              <a:solidFill>
                <a:schemeClr val="bg1"/>
              </a:solidFill>
              <a:latin typeface="Lato" panose="020F0502020204030203" pitchFamily="34" charset="0"/>
              <a:ea typeface="Lato" panose="020F0502020204030203" pitchFamily="34" charset="0"/>
              <a:cs typeface="Lato" panose="020F0502020204030203" pitchFamily="34" charset="0"/>
            </a:endParaRPr>
          </a:p>
          <a:p>
            <a:pPr algn="ct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7</a:t>
            </a:r>
            <a:r>
              <a:rPr lang="en-VN" sz="1200" dirty="0">
                <a:solidFill>
                  <a:schemeClr val="bg1"/>
                </a:solidFill>
                <a:latin typeface="Lato" panose="020F0502020204030203" pitchFamily="34" charset="0"/>
                <a:ea typeface="Lato" panose="020F0502020204030203" pitchFamily="34" charset="0"/>
                <a:cs typeface="Lato" panose="020F0502020204030203" pitchFamily="34" charset="0"/>
              </a:rPr>
              <a:t>+ years experience</a:t>
            </a:r>
          </a:p>
        </p:txBody>
      </p:sp>
      <p:sp>
        <p:nvSpPr>
          <p:cNvPr id="38" name="Rectangle 37">
            <a:extLst>
              <a:ext uri="{FF2B5EF4-FFF2-40B4-BE49-F238E27FC236}">
                <a16:creationId xmlns:a16="http://schemas.microsoft.com/office/drawing/2014/main" id="{B5188FB0-783E-44E0-BD96-E9665EEEB80E}"/>
              </a:ext>
            </a:extLst>
          </p:cNvPr>
          <p:cNvSpPr/>
          <p:nvPr/>
        </p:nvSpPr>
        <p:spPr>
          <a:xfrm>
            <a:off x="3269452" y="4937086"/>
            <a:ext cx="8255284" cy="1354217"/>
          </a:xfrm>
          <a:prstGeom prst="rect">
            <a:avLst/>
          </a:prstGeom>
        </p:spPr>
        <p:txBody>
          <a:bodyPr wrap="square">
            <a:spAutoFit/>
          </a:bodyPr>
          <a:lstStyle/>
          <a:p>
            <a:pPr marL="457200" marR="0">
              <a:spcAft>
                <a:spcPts val="600"/>
              </a:spcAft>
            </a:pPr>
            <a:r>
              <a:rPr lang="en-US" sz="11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Bach Nguyen, with a background in Tax Technology Consulting at a Big 4 firm, Bach leverages technology to address complex tax challenges, particularly within major oil &amp; gas clients across the United States and Canada including Pilot Travel Centers, Motiva, SABIC and RaceTrac.</a:t>
            </a:r>
          </a:p>
          <a:p>
            <a:pPr marL="457200" marR="0" algn="l">
              <a:spcAft>
                <a:spcPts val="600"/>
              </a:spcAft>
            </a:pPr>
            <a:r>
              <a:rPr lang="en-US" sz="11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Bach has successfully implemented </a:t>
            </a:r>
            <a:r>
              <a:rPr lang="en-US" sz="1100" b="1" dirty="0">
                <a:solidFill>
                  <a:srgbClr val="048EFD"/>
                </a:solidFill>
                <a:latin typeface="Lato" panose="020F0502020204030203" pitchFamily="34" charset="0"/>
                <a:ea typeface="Lato" panose="020F0502020204030203" pitchFamily="34" charset="0"/>
                <a:cs typeface="Lato" panose="020F0502020204030203" pitchFamily="34" charset="0"/>
              </a:rPr>
              <a:t>tailored tax solutions </a:t>
            </a:r>
            <a:r>
              <a:rPr lang="en-US" sz="11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for various systems including ERP, ETRM, POS solutions as well as bolt on tax engines and compliance reporting tool. Proficient and certified in Alteryx and Vertex O Series Implementer, Bach </a:t>
            </a:r>
            <a:r>
              <a:rPr lang="en-US" sz="1100" b="1" dirty="0">
                <a:solidFill>
                  <a:srgbClr val="048EFD"/>
                </a:solidFill>
                <a:latin typeface="Lato" panose="020F0502020204030203" pitchFamily="34" charset="0"/>
                <a:ea typeface="Lato" panose="020F0502020204030203" pitchFamily="34" charset="0"/>
                <a:cs typeface="Lato" panose="020F0502020204030203" pitchFamily="34" charset="0"/>
              </a:rPr>
              <a:t>combines technical expertise with a deep understanding of industry-specific tax requirements </a:t>
            </a:r>
            <a:r>
              <a:rPr lang="en-US" sz="11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to deliver effective and holistic solutions.</a:t>
            </a:r>
          </a:p>
        </p:txBody>
      </p:sp>
      <p:sp>
        <p:nvSpPr>
          <p:cNvPr id="41" name="Oval 40">
            <a:extLst>
              <a:ext uri="{FF2B5EF4-FFF2-40B4-BE49-F238E27FC236}">
                <a16:creationId xmlns:a16="http://schemas.microsoft.com/office/drawing/2014/main" id="{AF8C555C-B10A-0130-BFC9-3273822CB528}"/>
              </a:ext>
            </a:extLst>
          </p:cNvPr>
          <p:cNvSpPr/>
          <p:nvPr/>
        </p:nvSpPr>
        <p:spPr>
          <a:xfrm>
            <a:off x="2254976" y="3520333"/>
            <a:ext cx="1154939" cy="1125496"/>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43" name="TextBox 42">
            <a:extLst>
              <a:ext uri="{FF2B5EF4-FFF2-40B4-BE49-F238E27FC236}">
                <a16:creationId xmlns:a16="http://schemas.microsoft.com/office/drawing/2014/main" id="{71DCA08D-3669-98FF-3C33-9813ACA1659A}"/>
              </a:ext>
            </a:extLst>
          </p:cNvPr>
          <p:cNvSpPr txBox="1"/>
          <p:nvPr/>
        </p:nvSpPr>
        <p:spPr>
          <a:xfrm>
            <a:off x="538171" y="3759916"/>
            <a:ext cx="1716805" cy="830997"/>
          </a:xfrm>
          <a:prstGeom prst="rect">
            <a:avLst/>
          </a:prstGeom>
          <a:noFill/>
        </p:spPr>
        <p:txBody>
          <a:bodyPr wrap="square" rtlCol="0">
            <a:spAutoFit/>
          </a:bodyPr>
          <a:lstStyle/>
          <a:p>
            <a:pPr algn="ct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Jamie Stottlemyre, CPA</a:t>
            </a:r>
            <a:endParaRPr lang="en-VN" sz="1200" b="1" dirty="0">
              <a:solidFill>
                <a:schemeClr val="bg1"/>
              </a:solidFill>
              <a:latin typeface="Lato" panose="020F0502020204030203" pitchFamily="34" charset="0"/>
              <a:ea typeface="Lato" panose="020F0502020204030203" pitchFamily="34" charset="0"/>
              <a:cs typeface="Lato" panose="020F0502020204030203" pitchFamily="34" charset="0"/>
            </a:endParaRPr>
          </a:p>
          <a:p>
            <a:pPr algn="ct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Director</a:t>
            </a:r>
            <a:endParaRPr lang="en-VN" sz="1200" dirty="0">
              <a:solidFill>
                <a:schemeClr val="bg1"/>
              </a:solidFill>
              <a:latin typeface="Lato" panose="020F0502020204030203" pitchFamily="34" charset="0"/>
              <a:ea typeface="Lato" panose="020F0502020204030203" pitchFamily="34" charset="0"/>
              <a:cs typeface="Lato" panose="020F0502020204030203" pitchFamily="34" charset="0"/>
            </a:endParaRPr>
          </a:p>
          <a:p>
            <a:pPr algn="ct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25</a:t>
            </a:r>
            <a:r>
              <a:rPr lang="en-VN" sz="1200" dirty="0">
                <a:solidFill>
                  <a:schemeClr val="bg1"/>
                </a:solidFill>
                <a:latin typeface="Lato" panose="020F0502020204030203" pitchFamily="34" charset="0"/>
                <a:ea typeface="Lato" panose="020F0502020204030203" pitchFamily="34" charset="0"/>
                <a:cs typeface="Lato" panose="020F0502020204030203" pitchFamily="34" charset="0"/>
              </a:rPr>
              <a:t>+ years experience</a:t>
            </a:r>
          </a:p>
        </p:txBody>
      </p:sp>
      <p:sp>
        <p:nvSpPr>
          <p:cNvPr id="44" name="Rectangle 43">
            <a:extLst>
              <a:ext uri="{FF2B5EF4-FFF2-40B4-BE49-F238E27FC236}">
                <a16:creationId xmlns:a16="http://schemas.microsoft.com/office/drawing/2014/main" id="{56E7A141-1873-D836-6B59-A4A204EF50DF}"/>
              </a:ext>
            </a:extLst>
          </p:cNvPr>
          <p:cNvSpPr/>
          <p:nvPr/>
        </p:nvSpPr>
        <p:spPr>
          <a:xfrm>
            <a:off x="3720776" y="3553770"/>
            <a:ext cx="7679819" cy="1277273"/>
          </a:xfrm>
          <a:prstGeom prst="rect">
            <a:avLst/>
          </a:prstGeom>
        </p:spPr>
        <p:txBody>
          <a:bodyPr wrap="square">
            <a:spAutoFit/>
          </a:bodyPr>
          <a:lstStyle/>
          <a:p>
            <a:pPr marL="0" marR="0">
              <a:spcBef>
                <a:spcPts val="0"/>
              </a:spcBef>
              <a:spcAft>
                <a:spcPts val="0"/>
              </a:spcAft>
            </a:pPr>
            <a:r>
              <a:rPr lang="en-US" sz="1100" dirty="0">
                <a:latin typeface="Lato" panose="020F0502020204030203" pitchFamily="34" charset="0"/>
                <a:ea typeface="Lato" panose="020F0502020204030203" pitchFamily="34" charset="0"/>
                <a:cs typeface="Lato" panose="020F0502020204030203" pitchFamily="34" charset="0"/>
              </a:rPr>
              <a:t>Jamie Stottlemyre specializes in leading global tax system implementations and providing indirect tax advisory services. With more than 25 years of leadership and client services experience in industry and some of the biggest consulting firms, including </a:t>
            </a:r>
            <a:r>
              <a:rPr lang="en-US" sz="1100" b="1" dirty="0">
                <a:solidFill>
                  <a:srgbClr val="048EFD"/>
                </a:solidFill>
                <a:latin typeface="Lato" panose="020F0502020204030203" pitchFamily="34" charset="0"/>
                <a:ea typeface="Lato" panose="020F0502020204030203" pitchFamily="34" charset="0"/>
                <a:cs typeface="Lato" panose="020F0502020204030203" pitchFamily="34" charset="0"/>
              </a:rPr>
              <a:t>over 20 years of indirect tax technical and system implementation experience</a:t>
            </a:r>
            <a:r>
              <a:rPr lang="en-US" sz="1100" dirty="0">
                <a:latin typeface="Lato" panose="020F0502020204030203" pitchFamily="34" charset="0"/>
                <a:ea typeface="Lato" panose="020F0502020204030203" pitchFamily="34" charset="0"/>
                <a:cs typeface="Lato" panose="020F0502020204030203" pitchFamily="34" charset="0"/>
              </a:rPr>
              <a:t>, Jamie has led </a:t>
            </a:r>
            <a:r>
              <a:rPr lang="en-US" sz="1100" b="1" dirty="0">
                <a:solidFill>
                  <a:srgbClr val="048EFD"/>
                </a:solidFill>
                <a:latin typeface="Lato" panose="020F0502020204030203" pitchFamily="34" charset="0"/>
                <a:ea typeface="Lato" panose="020F0502020204030203" pitchFamily="34" charset="0"/>
                <a:cs typeface="Lato" panose="020F0502020204030203" pitchFamily="34" charset="0"/>
              </a:rPr>
              <a:t>numerous system implementations and provided indirect tax advisory services </a:t>
            </a:r>
            <a:r>
              <a:rPr lang="en-US" sz="1100" dirty="0">
                <a:latin typeface="Lato" panose="020F0502020204030203" pitchFamily="34" charset="0"/>
                <a:ea typeface="Lato" panose="020F0502020204030203" pitchFamily="34" charset="0"/>
                <a:cs typeface="Lato" panose="020F0502020204030203" pitchFamily="34" charset="0"/>
              </a:rPr>
              <a:t>across various industries, including oil &amp; gas, pipelines &amp; terminals, convenience stores, manufacturing, and energy. He has contributed to the success of companies like Valero Energy, HF Sinclair, General Motors, Nustar Energy, Hunter Douglas, Robert Bosch, Cargotec, Holcim Group, and BD.</a:t>
            </a:r>
          </a:p>
        </p:txBody>
      </p:sp>
      <p:sp>
        <p:nvSpPr>
          <p:cNvPr id="49" name="TextBox 48">
            <a:extLst>
              <a:ext uri="{FF2B5EF4-FFF2-40B4-BE49-F238E27FC236}">
                <a16:creationId xmlns:a16="http://schemas.microsoft.com/office/drawing/2014/main" id="{76B8E364-4429-0EB1-6784-9338015D656C}"/>
              </a:ext>
            </a:extLst>
          </p:cNvPr>
          <p:cNvSpPr txBox="1"/>
          <p:nvPr/>
        </p:nvSpPr>
        <p:spPr>
          <a:xfrm>
            <a:off x="538171" y="2114236"/>
            <a:ext cx="1716805" cy="646331"/>
          </a:xfrm>
          <a:prstGeom prst="rect">
            <a:avLst/>
          </a:prstGeom>
          <a:noFill/>
        </p:spPr>
        <p:txBody>
          <a:bodyPr wrap="square" rtlCol="0">
            <a:spAutoFit/>
          </a:bodyPr>
          <a:lstStyle/>
          <a:p>
            <a:pPr algn="ct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Christina Gong, CPA</a:t>
            </a:r>
            <a:endParaRPr lang="en-VN" sz="1200" b="1">
              <a:solidFill>
                <a:schemeClr val="bg1"/>
              </a:solidFill>
              <a:latin typeface="Lato" panose="020F0502020204030203" pitchFamily="34" charset="0"/>
              <a:ea typeface="Lato" panose="020F0502020204030203" pitchFamily="34" charset="0"/>
              <a:cs typeface="Lato" panose="020F0502020204030203" pitchFamily="34" charset="0"/>
            </a:endParaRPr>
          </a:p>
          <a:p>
            <a:pPr algn="ct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Principal</a:t>
            </a:r>
            <a:endParaRPr lang="en-VN" sz="1200">
              <a:solidFill>
                <a:schemeClr val="bg1"/>
              </a:solidFill>
              <a:latin typeface="Lato" panose="020F0502020204030203" pitchFamily="34" charset="0"/>
              <a:ea typeface="Lato" panose="020F0502020204030203" pitchFamily="34" charset="0"/>
              <a:cs typeface="Lato" panose="020F0502020204030203" pitchFamily="34" charset="0"/>
            </a:endParaRPr>
          </a:p>
          <a:p>
            <a:pPr algn="ct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15</a:t>
            </a:r>
            <a:r>
              <a:rPr lang="en-VN" sz="1200">
                <a:solidFill>
                  <a:schemeClr val="bg1"/>
                </a:solidFill>
                <a:latin typeface="Lato" panose="020F0502020204030203" pitchFamily="34" charset="0"/>
                <a:ea typeface="Lato" panose="020F0502020204030203" pitchFamily="34" charset="0"/>
                <a:cs typeface="Lato" panose="020F0502020204030203" pitchFamily="34" charset="0"/>
              </a:rPr>
              <a:t>+ years experience</a:t>
            </a:r>
            <a:endParaRPr lang="en-US" sz="1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0" name="Rectangle 49">
            <a:extLst>
              <a:ext uri="{FF2B5EF4-FFF2-40B4-BE49-F238E27FC236}">
                <a16:creationId xmlns:a16="http://schemas.microsoft.com/office/drawing/2014/main" id="{E299DEDC-7D94-27C6-3EB6-87D684ECE25B}"/>
              </a:ext>
            </a:extLst>
          </p:cNvPr>
          <p:cNvSpPr/>
          <p:nvPr/>
        </p:nvSpPr>
        <p:spPr>
          <a:xfrm>
            <a:off x="3269453" y="1442000"/>
            <a:ext cx="8131142" cy="1938992"/>
          </a:xfrm>
          <a:prstGeom prst="rect">
            <a:avLst/>
          </a:prstGeom>
        </p:spPr>
        <p:txBody>
          <a:bodyPr wrap="square">
            <a:spAutoFit/>
          </a:bodyPr>
          <a:lstStyle/>
          <a:p>
            <a:pPr marL="457200" marR="0">
              <a:spcAft>
                <a:spcPts val="600"/>
              </a:spcAft>
            </a:pPr>
            <a:r>
              <a:rPr lang="en-US" sz="11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Christina is a leader in tax transformation. </a:t>
            </a:r>
            <a:r>
              <a:rPr lang="en-US" sz="1100" dirty="0">
                <a:latin typeface="Lato" panose="020F0502020204030203" pitchFamily="34" charset="0"/>
                <a:ea typeface="Lato" panose="020F0502020204030203" pitchFamily="34" charset="0"/>
                <a:cs typeface="Lato" panose="020F0502020204030203" pitchFamily="34" charset="0"/>
              </a:rPr>
              <a:t>She has a proven track record of driving greater efficiency and effectiveness in the tax function by </a:t>
            </a:r>
            <a:r>
              <a:rPr lang="en-US" sz="1100" b="1" dirty="0">
                <a:solidFill>
                  <a:srgbClr val="048EFD"/>
                </a:solidFill>
                <a:latin typeface="Lato" panose="020F0502020204030203" pitchFamily="34" charset="0"/>
                <a:ea typeface="Lato" panose="020F0502020204030203" pitchFamily="34" charset="0"/>
                <a:cs typeface="Lato" panose="020F0502020204030203" pitchFamily="34" charset="0"/>
              </a:rPr>
              <a:t>implementing sustainable solutions </a:t>
            </a:r>
            <a:r>
              <a:rPr lang="en-US" sz="1100" dirty="0">
                <a:latin typeface="Lato" panose="020F0502020204030203" pitchFamily="34" charset="0"/>
                <a:ea typeface="Lato" panose="020F0502020204030203" pitchFamily="34" charset="0"/>
                <a:cs typeface="Lato" panose="020F0502020204030203" pitchFamily="34" charset="0"/>
              </a:rPr>
              <a:t>which allow tax departments to </a:t>
            </a:r>
            <a:r>
              <a:rPr lang="en-US" sz="1100" b="1" dirty="0">
                <a:solidFill>
                  <a:srgbClr val="048EFD"/>
                </a:solidFill>
                <a:latin typeface="Lato" panose="020F0502020204030203" pitchFamily="34" charset="0"/>
                <a:ea typeface="Lato" panose="020F0502020204030203" pitchFamily="34" charset="0"/>
                <a:cs typeface="Lato" panose="020F0502020204030203" pitchFamily="34" charset="0"/>
              </a:rPr>
              <a:t>better integrate with business operations, minimize risk</a:t>
            </a:r>
            <a:r>
              <a:rPr lang="en-US" sz="1100" dirty="0">
                <a:latin typeface="Lato" panose="020F0502020204030203" pitchFamily="34" charset="0"/>
                <a:ea typeface="Lato" panose="020F0502020204030203" pitchFamily="34" charset="0"/>
                <a:cs typeface="Lato" panose="020F0502020204030203" pitchFamily="34" charset="0"/>
              </a:rPr>
              <a:t>, adjust cost structures and focus on adding value. </a:t>
            </a:r>
          </a:p>
          <a:p>
            <a:pPr marL="457200" marR="0">
              <a:spcAft>
                <a:spcPts val="600"/>
              </a:spcAft>
            </a:pPr>
            <a:r>
              <a:rPr lang="en-US" sz="1100" dirty="0">
                <a:latin typeface="Lato" panose="020F0502020204030203" pitchFamily="34" charset="0"/>
                <a:ea typeface="Lato" panose="020F0502020204030203" pitchFamily="34" charset="0"/>
                <a:cs typeface="Lato" panose="020F0502020204030203" pitchFamily="34" charset="0"/>
              </a:rPr>
              <a:t>Serving </a:t>
            </a:r>
            <a:r>
              <a:rPr lang="en-US" sz="1100" b="1" dirty="0">
                <a:solidFill>
                  <a:srgbClr val="048EFD"/>
                </a:solidFill>
                <a:latin typeface="Lato" panose="020F0502020204030203" pitchFamily="34" charset="0"/>
                <a:ea typeface="Lato" panose="020F0502020204030203" pitchFamily="34" charset="0"/>
                <a:cs typeface="Lato" panose="020F0502020204030203" pitchFamily="34" charset="0"/>
              </a:rPr>
              <a:t>over 50% of the fortune 500 companies in oil and gas, chemical industries, </a:t>
            </a:r>
            <a:r>
              <a:rPr lang="en-US" sz="1100" dirty="0">
                <a:latin typeface="Lato" panose="020F0502020204030203" pitchFamily="34" charset="0"/>
                <a:ea typeface="Lato" panose="020F0502020204030203" pitchFamily="34" charset="0"/>
                <a:cs typeface="Lato" panose="020F0502020204030203" pitchFamily="34" charset="0"/>
              </a:rPr>
              <a:t>she has led tax transformation projects at various scales for clients throughout the hydrocarbon value chain including: ExxonMobil, Shell, Motiva, SABIC, Celanese, Westlake, Chevron, Sunoco, Energy Transfer, PBF Energy, Philadelphia Energy Solutions, Deer Park Refinery, Targa Resources, Colonial Group, Pilot Travel Centers, Casey’s General Stores, BJ’s, RaceTrac, QuikTrip. </a:t>
            </a:r>
          </a:p>
          <a:p>
            <a:pPr marL="457200" marR="0">
              <a:spcAft>
                <a:spcPts val="600"/>
              </a:spcAft>
            </a:pPr>
            <a:r>
              <a:rPr lang="en-US" sz="1100" dirty="0">
                <a:latin typeface="Lato" panose="020F0502020204030203" pitchFamily="34" charset="0"/>
                <a:ea typeface="Lato" panose="020F0502020204030203" pitchFamily="34" charset="0"/>
                <a:cs typeface="Lato" panose="020F0502020204030203" pitchFamily="34" charset="0"/>
              </a:rPr>
              <a:t>With her in-depth expertise of functional areas that affect tax, Christina often serves clients as the </a:t>
            </a:r>
            <a:r>
              <a:rPr lang="en-US" sz="1100" b="1" dirty="0">
                <a:solidFill>
                  <a:srgbClr val="048EFD"/>
                </a:solidFill>
                <a:latin typeface="Lato" panose="020F0502020204030203" pitchFamily="34" charset="0"/>
                <a:ea typeface="Lato" panose="020F0502020204030203" pitchFamily="34" charset="0"/>
                <a:cs typeface="Lato" panose="020F0502020204030203" pitchFamily="34" charset="0"/>
              </a:rPr>
              <a:t>tax solution and integration lead </a:t>
            </a:r>
            <a:r>
              <a:rPr lang="en-US" sz="1100" dirty="0">
                <a:latin typeface="Lato" panose="020F0502020204030203" pitchFamily="34" charset="0"/>
                <a:ea typeface="Lato" panose="020F0502020204030203" pitchFamily="34" charset="0"/>
                <a:cs typeface="Lato" panose="020F0502020204030203" pitchFamily="34" charset="0"/>
              </a:rPr>
              <a:t>between tax and broader business workstreams including procurement, supply chain, sales and marketing, and financial reporting. </a:t>
            </a:r>
          </a:p>
        </p:txBody>
      </p:sp>
      <p:sp>
        <p:nvSpPr>
          <p:cNvPr id="51" name="Rectangle 50">
            <a:extLst>
              <a:ext uri="{FF2B5EF4-FFF2-40B4-BE49-F238E27FC236}">
                <a16:creationId xmlns:a16="http://schemas.microsoft.com/office/drawing/2014/main" id="{03E837FF-C14B-10ED-38BB-014D66B391A7}"/>
              </a:ext>
            </a:extLst>
          </p:cNvPr>
          <p:cNvSpPr/>
          <p:nvPr/>
        </p:nvSpPr>
        <p:spPr>
          <a:xfrm>
            <a:off x="2999218" y="799472"/>
            <a:ext cx="9023371" cy="470963"/>
          </a:xfrm>
          <a:prstGeom prst="rect">
            <a:avLst/>
          </a:prstGeom>
        </p:spPr>
        <p:txBody>
          <a:bodyPr wrap="square">
            <a:spAutoFit/>
          </a:bodyPr>
          <a:lstStyle/>
          <a:p>
            <a:pPr>
              <a:lnSpc>
                <a:spcPct val="107000"/>
              </a:lnSpc>
              <a:spcAft>
                <a:spcPts val="600"/>
              </a:spcAft>
            </a:pP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We take our commitment to your success seriously. We guarantee a </a:t>
            </a:r>
            <a:r>
              <a:rPr lang="en-US" sz="1200" b="1" dirty="0">
                <a:solidFill>
                  <a:srgbClr val="048EFD"/>
                </a:solidFill>
                <a:latin typeface="Lato" panose="020F0502020204030203" pitchFamily="34" charset="0"/>
                <a:ea typeface="Lato" panose="020F0502020204030203" pitchFamily="34" charset="0"/>
                <a:cs typeface="Lato" panose="020F0502020204030203" pitchFamily="34" charset="0"/>
              </a:rPr>
              <a:t>lean, agile, experienced </a:t>
            </a: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team with </a:t>
            </a:r>
            <a:r>
              <a:rPr lang="en-US" sz="1200" b="1" dirty="0">
                <a:solidFill>
                  <a:srgbClr val="048EFD"/>
                </a:solidFill>
                <a:latin typeface="Lato" panose="020F0502020204030203" pitchFamily="34" charset="0"/>
                <a:ea typeface="Lato" panose="020F0502020204030203" pitchFamily="34" charset="0"/>
                <a:cs typeface="Lato" panose="020F0502020204030203" pitchFamily="34" charset="0"/>
              </a:rPr>
              <a:t>unmatched expertise specific to your industry</a:t>
            </a:r>
            <a:r>
              <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rPr>
              <a:t>. What you see is the team who will be working with you </a:t>
            </a:r>
            <a:r>
              <a:rPr lang="en-US" sz="1200" b="1" dirty="0">
                <a:solidFill>
                  <a:srgbClr val="048EFD"/>
                </a:solidFill>
                <a:latin typeface="Lato" panose="020F0502020204030203" pitchFamily="34" charset="0"/>
                <a:ea typeface="Lato" panose="020F0502020204030203" pitchFamily="34" charset="0"/>
                <a:cs typeface="Lato" panose="020F0502020204030203" pitchFamily="34" charset="0"/>
              </a:rPr>
              <a:t>as your true advocate.</a:t>
            </a:r>
            <a:endParaRPr lang="en-US" sz="1200" dirty="0">
              <a:solidFill>
                <a:schemeClr val="bg2">
                  <a:lumMod val="10000"/>
                </a:schemeClr>
              </a:solidFill>
              <a:latin typeface="Lato" panose="020F0502020204030203" pitchFamily="34" charset="0"/>
              <a:ea typeface="Lato" panose="020F0502020204030203" pitchFamily="34" charset="0"/>
              <a:cs typeface="Lato" panose="020F0502020204030203" pitchFamily="34" charset="0"/>
            </a:endParaRPr>
          </a:p>
        </p:txBody>
      </p:sp>
      <p:sp>
        <p:nvSpPr>
          <p:cNvPr id="52" name="TextBox 51">
            <a:extLst>
              <a:ext uri="{FF2B5EF4-FFF2-40B4-BE49-F238E27FC236}">
                <a16:creationId xmlns:a16="http://schemas.microsoft.com/office/drawing/2014/main" id="{7AF840CB-179C-CF08-E819-821236AA61D5}"/>
              </a:ext>
            </a:extLst>
          </p:cNvPr>
          <p:cNvSpPr txBox="1"/>
          <p:nvPr/>
        </p:nvSpPr>
        <p:spPr>
          <a:xfrm>
            <a:off x="-36452" y="6155620"/>
            <a:ext cx="3001390" cy="692497"/>
          </a:xfrm>
          <a:prstGeom prst="rect">
            <a:avLst/>
          </a:prstGeom>
          <a:noFill/>
        </p:spPr>
        <p:txBody>
          <a:bodyPr wrap="square" rtlCol="0">
            <a:spAutoFit/>
          </a:bodyPr>
          <a:lstStyle/>
          <a:p>
            <a:pPr algn="ct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Systems we are proficient in: </a:t>
            </a:r>
          </a:p>
          <a:p>
            <a:pPr algn="ct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SAP, Oracle, JD Edwards, Lawson, FSM, WorkDay, PeopleSoft, NetSuite, RightAngle, Allegro, PDI, Fuelsmart, Avalara, IGEN, ONESOURCE, Vertex</a:t>
            </a:r>
            <a:endParaRPr lang="en-VN" sz="9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cxnSp>
        <p:nvCxnSpPr>
          <p:cNvPr id="55" name="Straight Connector 54">
            <a:extLst>
              <a:ext uri="{FF2B5EF4-FFF2-40B4-BE49-F238E27FC236}">
                <a16:creationId xmlns:a16="http://schemas.microsoft.com/office/drawing/2014/main" id="{21BFA56E-D2A1-F43C-548F-8E844214B0E5}"/>
              </a:ext>
            </a:extLst>
          </p:cNvPr>
          <p:cNvCxnSpPr>
            <a:cxnSpLocks/>
          </p:cNvCxnSpPr>
          <p:nvPr/>
        </p:nvCxnSpPr>
        <p:spPr>
          <a:xfrm>
            <a:off x="3805521" y="1376792"/>
            <a:ext cx="7572369" cy="0"/>
          </a:xfrm>
          <a:prstGeom prst="line">
            <a:avLst/>
          </a:prstGeom>
          <a:noFill/>
          <a:ln w="25400" cap="rnd">
            <a:solidFill>
              <a:schemeClr val="bg1">
                <a:lumMod val="85000"/>
              </a:schemeClr>
            </a:solidFill>
            <a:prstDash val="solid"/>
            <a:round/>
            <a:headEnd type="none"/>
            <a:tailEnd type="none"/>
          </a:ln>
        </p:spPr>
      </p:cxnSp>
      <p:cxnSp>
        <p:nvCxnSpPr>
          <p:cNvPr id="57" name="Straight Connector 56">
            <a:extLst>
              <a:ext uri="{FF2B5EF4-FFF2-40B4-BE49-F238E27FC236}">
                <a16:creationId xmlns:a16="http://schemas.microsoft.com/office/drawing/2014/main" id="{39112D4F-CAAE-B73B-6384-232093FB3A54}"/>
              </a:ext>
            </a:extLst>
          </p:cNvPr>
          <p:cNvCxnSpPr>
            <a:cxnSpLocks/>
          </p:cNvCxnSpPr>
          <p:nvPr/>
        </p:nvCxnSpPr>
        <p:spPr>
          <a:xfrm>
            <a:off x="3805522" y="3454436"/>
            <a:ext cx="7572369" cy="0"/>
          </a:xfrm>
          <a:prstGeom prst="line">
            <a:avLst/>
          </a:prstGeom>
          <a:noFill/>
          <a:ln w="25400" cap="rnd">
            <a:solidFill>
              <a:schemeClr val="bg1">
                <a:lumMod val="85000"/>
              </a:schemeClr>
            </a:solidFill>
            <a:prstDash val="solid"/>
            <a:round/>
            <a:headEnd type="none"/>
            <a:tailEnd type="none"/>
          </a:ln>
        </p:spPr>
      </p:cxnSp>
      <p:cxnSp>
        <p:nvCxnSpPr>
          <p:cNvPr id="58" name="Straight Connector 57">
            <a:extLst>
              <a:ext uri="{FF2B5EF4-FFF2-40B4-BE49-F238E27FC236}">
                <a16:creationId xmlns:a16="http://schemas.microsoft.com/office/drawing/2014/main" id="{43022623-A13F-412A-0A3D-DFA393D1ADEA}"/>
              </a:ext>
            </a:extLst>
          </p:cNvPr>
          <p:cNvCxnSpPr>
            <a:cxnSpLocks/>
          </p:cNvCxnSpPr>
          <p:nvPr/>
        </p:nvCxnSpPr>
        <p:spPr>
          <a:xfrm>
            <a:off x="3805523" y="4892585"/>
            <a:ext cx="7572369" cy="0"/>
          </a:xfrm>
          <a:prstGeom prst="line">
            <a:avLst/>
          </a:prstGeom>
          <a:noFill/>
          <a:ln w="25400" cap="rnd">
            <a:solidFill>
              <a:schemeClr val="bg1">
                <a:lumMod val="85000"/>
              </a:schemeClr>
            </a:solidFill>
            <a:prstDash val="solid"/>
            <a:round/>
            <a:headEnd type="none"/>
            <a:tailEnd type="none"/>
          </a:ln>
        </p:spPr>
      </p:cxnSp>
      <p:sp>
        <p:nvSpPr>
          <p:cNvPr id="4" name="TextBox 3">
            <a:extLst>
              <a:ext uri="{FF2B5EF4-FFF2-40B4-BE49-F238E27FC236}">
                <a16:creationId xmlns:a16="http://schemas.microsoft.com/office/drawing/2014/main" id="{50A2225E-3B37-AE7F-0A6B-0CE1418D6333}"/>
              </a:ext>
            </a:extLst>
          </p:cNvPr>
          <p:cNvSpPr txBox="1"/>
          <p:nvPr/>
        </p:nvSpPr>
        <p:spPr>
          <a:xfrm>
            <a:off x="368063" y="1064537"/>
            <a:ext cx="3305688" cy="461665"/>
          </a:xfrm>
          <a:prstGeom prst="rect">
            <a:avLst/>
          </a:prstGeom>
          <a:noFill/>
        </p:spPr>
        <p:txBody>
          <a:bodyPr wrap="square" rtlCol="0">
            <a:spAutoFit/>
          </a:bodyPr>
          <a:lstStyle/>
          <a:p>
            <a:r>
              <a:rPr lang="en-US" sz="2400" dirty="0">
                <a:solidFill>
                  <a:schemeClr val="bg1"/>
                </a:solidFill>
                <a:latin typeface="Open Sans" panose="020B0606030504020204"/>
                <a:ea typeface="Open Sans" panose="020B0606030504020204" pitchFamily="34" charset="0"/>
                <a:cs typeface="Open Sans" panose="020B0606030504020204" pitchFamily="34" charset="0"/>
              </a:rPr>
              <a:t>OUR</a:t>
            </a:r>
            <a:r>
              <a:rPr lang="id-ID" sz="24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sz="2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TEAM</a:t>
            </a:r>
          </a:p>
        </p:txBody>
      </p:sp>
    </p:spTree>
    <p:extLst>
      <p:ext uri="{BB962C8B-B14F-4D97-AF65-F5344CB8AC3E}">
        <p14:creationId xmlns:p14="http://schemas.microsoft.com/office/powerpoint/2010/main" val="2667258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F4114481-BC0A-6486-6220-B8280D6958AD}"/>
              </a:ext>
            </a:extLst>
          </p:cNvPr>
          <p:cNvSpPr/>
          <p:nvPr/>
        </p:nvSpPr>
        <p:spPr>
          <a:xfrm>
            <a:off x="1142660" y="1201837"/>
            <a:ext cx="9906679" cy="3016210"/>
          </a:xfrm>
          <a:prstGeom prst="rect">
            <a:avLst/>
          </a:prstGeom>
        </p:spPr>
        <p:txBody>
          <a:bodyPr wrap="square">
            <a:spAutoFit/>
          </a:bodyPr>
          <a:lstStyle/>
          <a:p>
            <a:pPr algn="l"/>
            <a:r>
              <a:rPr lang="en-US" sz="1000" b="0" i="0" dirty="0">
                <a:effectLst/>
                <a:highlight>
                  <a:srgbClr val="FFFFFF"/>
                </a:highlight>
                <a:latin typeface="adobe-garamond-pro"/>
              </a:rPr>
              <a:t>Tax Technology Group is an alliance partner and certified </a:t>
            </a:r>
            <a:r>
              <a:rPr lang="en-US" sz="1000" dirty="0">
                <a:highlight>
                  <a:srgbClr val="FFFFFF"/>
                </a:highlight>
                <a:latin typeface="adobe-garamond-pro"/>
              </a:rPr>
              <a:t>i</a:t>
            </a:r>
            <a:r>
              <a:rPr lang="en-US" sz="1000" b="0" i="0" dirty="0">
                <a:effectLst/>
                <a:highlight>
                  <a:srgbClr val="FFFFFF"/>
                </a:highlight>
                <a:latin typeface="adobe-garamond-pro"/>
              </a:rPr>
              <a:t>mplementation </a:t>
            </a:r>
            <a:r>
              <a:rPr lang="en-US" sz="1000" dirty="0">
                <a:highlight>
                  <a:srgbClr val="FFFFFF"/>
                </a:highlight>
                <a:latin typeface="adobe-garamond-pro"/>
              </a:rPr>
              <a:t>p</a:t>
            </a:r>
            <a:r>
              <a:rPr lang="en-US" sz="1000" b="0" i="0" dirty="0">
                <a:effectLst/>
                <a:highlight>
                  <a:srgbClr val="FFFFFF"/>
                </a:highlight>
                <a:latin typeface="adobe-garamond-pro"/>
              </a:rPr>
              <a:t>artner for many leading software providers. Our alliance relationship keeps us at the forefront with the newest functionalities of the solutions, provides us direct access to vendor resources </a:t>
            </a:r>
            <a:r>
              <a:rPr lang="en-US" sz="1000" dirty="0">
                <a:highlight>
                  <a:srgbClr val="FFFFFF"/>
                </a:highlight>
                <a:latin typeface="adobe-garamond-pro"/>
              </a:rPr>
              <a:t>and support channels, which allows us to move quickly to solve issues during an implementation. </a:t>
            </a:r>
          </a:p>
          <a:p>
            <a:pPr algn="l"/>
            <a:endParaRPr lang="en-US" sz="1000" b="0" i="0" dirty="0">
              <a:effectLst/>
              <a:highlight>
                <a:srgbClr val="FFFFFF"/>
              </a:highlight>
              <a:latin typeface="adobe-garamond-pro"/>
            </a:endParaRPr>
          </a:p>
          <a:p>
            <a:pPr algn="l"/>
            <a:r>
              <a:rPr lang="en-US" sz="1000" dirty="0">
                <a:highlight>
                  <a:srgbClr val="FFFFFF"/>
                </a:highlight>
                <a:latin typeface="adobe-garamond-pro"/>
              </a:rPr>
              <a:t>At TTG, we remain a vendor neutral position between all vendors. We will always help you assess the best solutions fit your business needs and long-term sustainability. </a:t>
            </a:r>
          </a:p>
          <a:p>
            <a:pPr algn="l"/>
            <a:endParaRPr lang="en-US" sz="1000" u="none" strike="noStrike" dirty="0">
              <a:solidFill>
                <a:srgbClr val="3D9991"/>
              </a:solidFill>
              <a:highlight>
                <a:srgbClr val="FFFFFF"/>
              </a:highlight>
              <a:latin typeface="adobe-garamond-pro"/>
              <a:hlinkClick r:id="rId2"/>
            </a:endParaRPr>
          </a:p>
          <a:p>
            <a:pPr algn="l"/>
            <a:r>
              <a:rPr lang="en-US" sz="1000" b="0" i="0" u="none" strike="noStrike" dirty="0">
                <a:solidFill>
                  <a:srgbClr val="3D9991"/>
                </a:solidFill>
                <a:effectLst/>
                <a:highlight>
                  <a:srgbClr val="FFFFFF"/>
                </a:highlight>
                <a:latin typeface="adobe-garamond-pro"/>
                <a:hlinkClick r:id="rId2"/>
              </a:rPr>
              <a:t>Avalara, Inc.</a:t>
            </a:r>
            <a:endParaRPr lang="en-US" sz="1000" b="0" i="0" dirty="0">
              <a:effectLst/>
              <a:highlight>
                <a:srgbClr val="FFFFFF"/>
              </a:highlight>
              <a:latin typeface="adobe-garamond-pro"/>
            </a:endParaRPr>
          </a:p>
          <a:p>
            <a:pPr algn="l"/>
            <a:r>
              <a:rPr lang="en-US" sz="1000" b="0" i="0" dirty="0">
                <a:effectLst/>
                <a:highlight>
                  <a:srgbClr val="FFFFFF"/>
                </a:highlight>
                <a:latin typeface="adobe-garamond-pro"/>
              </a:rPr>
              <a:t>Avalara solutions work across the applications that manage your transaction data, whether you're running a single platform or an omnichannel system. With 1,000+ signed partner integrations, you can choose the ones that work best for your business, without being locked in.</a:t>
            </a:r>
          </a:p>
          <a:p>
            <a:pPr algn="l"/>
            <a:r>
              <a:rPr lang="en-US" sz="1000" b="0" i="0" u="none" strike="noStrike" dirty="0">
                <a:solidFill>
                  <a:srgbClr val="3D9991"/>
                </a:solidFill>
                <a:effectLst/>
                <a:highlight>
                  <a:srgbClr val="FFFFFF"/>
                </a:highlight>
                <a:latin typeface="adobe-garamond-pro"/>
                <a:hlinkClick r:id="rId3"/>
              </a:rPr>
              <a:t>Vertex, Inc.</a:t>
            </a:r>
            <a:endParaRPr lang="en-US" sz="1000" b="0" i="0" dirty="0">
              <a:effectLst/>
              <a:highlight>
                <a:srgbClr val="FFFFFF"/>
              </a:highlight>
              <a:latin typeface="adobe-garamond-pro"/>
            </a:endParaRPr>
          </a:p>
          <a:p>
            <a:pPr algn="l"/>
            <a:r>
              <a:rPr lang="en-US" sz="1000" b="0" i="0" dirty="0">
                <a:effectLst/>
                <a:highlight>
                  <a:srgbClr val="FFFFFF"/>
                </a:highlight>
                <a:latin typeface="adobe-garamond-pro"/>
              </a:rPr>
              <a:t>Vertex was the first to apply software technology to manage transaction tax. Helping tax departments simplify and automate the complexity of calculating, collecting, and reporting on sales, consumer use, and retail taxes, as well as VAT, GST, and other indirect tax types.</a:t>
            </a:r>
          </a:p>
          <a:p>
            <a:pPr algn="l"/>
            <a:r>
              <a:rPr lang="en-US" sz="1000" b="0" i="0" u="none" strike="noStrike" dirty="0">
                <a:solidFill>
                  <a:srgbClr val="3D9991"/>
                </a:solidFill>
                <a:effectLst/>
                <a:highlight>
                  <a:srgbClr val="FFFFFF"/>
                </a:highlight>
                <a:latin typeface="adobe-garamond-pro"/>
                <a:hlinkClick r:id="rId4"/>
              </a:rPr>
              <a:t>Thomson Reuters | ONESOURCE</a:t>
            </a:r>
            <a:endParaRPr lang="en-US" sz="1000" b="0" i="0" dirty="0">
              <a:effectLst/>
              <a:highlight>
                <a:srgbClr val="FFFFFF"/>
              </a:highlight>
              <a:latin typeface="adobe-garamond-pro"/>
            </a:endParaRPr>
          </a:p>
          <a:p>
            <a:pPr algn="l"/>
            <a:r>
              <a:rPr lang="en-US" sz="1000" b="0" i="0" dirty="0">
                <a:effectLst/>
                <a:highlight>
                  <a:srgbClr val="FFFFFF"/>
                </a:highlight>
                <a:latin typeface="adobe-garamond-pro"/>
              </a:rPr>
              <a:t>ONESOURCE Indirect Tax technology provides a simpler, automated approach to solving complex global tax challenges. In the face of changing laws and uncertainty, ONESOURCE Indirect Tax solutions deliver proven results that help corporations eliminate the risks associated with indirect tax calculation, reporting and compliance.</a:t>
            </a:r>
          </a:p>
          <a:p>
            <a:pPr algn="l"/>
            <a:endParaRPr lang="en-US" sz="1000" b="0" i="0" dirty="0">
              <a:effectLst/>
              <a:highlight>
                <a:srgbClr val="FFFFFF"/>
              </a:highlight>
              <a:latin typeface="adobe-garamond-pro"/>
            </a:endParaRPr>
          </a:p>
          <a:p>
            <a:r>
              <a:rPr lang="en-US" sz="1000" dirty="0" err="1">
                <a:solidFill>
                  <a:srgbClr val="3D9991"/>
                </a:solidFill>
                <a:highlight>
                  <a:srgbClr val="FFFFFF"/>
                </a:highlight>
                <a:latin typeface="adobe-garamond-pro"/>
              </a:rPr>
              <a:t>IGENTax</a:t>
            </a:r>
            <a:r>
              <a:rPr lang="en-US" sz="1000" dirty="0">
                <a:solidFill>
                  <a:srgbClr val="3D9991"/>
                </a:solidFill>
                <a:highlight>
                  <a:srgbClr val="FFFFFF"/>
                </a:highlight>
                <a:latin typeface="adobe-garamond-pro"/>
              </a:rPr>
              <a:t> </a:t>
            </a:r>
          </a:p>
          <a:p>
            <a:endParaRPr lang="en-US" sz="1000" dirty="0">
              <a:solidFill>
                <a:srgbClr val="3D9991"/>
              </a:solidFill>
              <a:highlight>
                <a:srgbClr val="FFFFFF"/>
              </a:highlight>
              <a:latin typeface="adobe-garamond-pro"/>
            </a:endParaRPr>
          </a:p>
          <a:p>
            <a:pPr algn="l"/>
            <a:r>
              <a:rPr lang="en-US" sz="1000" b="0" i="0" dirty="0">
                <a:solidFill>
                  <a:srgbClr val="2D3648"/>
                </a:solidFill>
                <a:effectLst/>
                <a:highlight>
                  <a:srgbClr val="F5F9E8"/>
                </a:highlight>
                <a:latin typeface="Poppins" panose="00000500000000000000" pitchFamily="2" charset="0"/>
              </a:rPr>
              <a:t>Founded in 2013, IGEN is a leading tax compliance software company trusted by industry leaders. Our tax compliance platform, powered by a data engine, gives you the complete toolkit for reducing redundancy and risk while managing tax compliance implications across the organization.</a:t>
            </a:r>
            <a:endParaRPr lang="en-US" sz="1000" b="0" i="0" dirty="0">
              <a:effectLst/>
              <a:highlight>
                <a:srgbClr val="FFFFFF"/>
              </a:highlight>
              <a:latin typeface="adobe-garamond-pro"/>
            </a:endParaRPr>
          </a:p>
        </p:txBody>
      </p:sp>
      <p:sp>
        <p:nvSpPr>
          <p:cNvPr id="39" name="TextBox 38">
            <a:extLst>
              <a:ext uri="{FF2B5EF4-FFF2-40B4-BE49-F238E27FC236}">
                <a16:creationId xmlns:a16="http://schemas.microsoft.com/office/drawing/2014/main" id="{1F79E5AC-0ADB-E25D-A3E9-1AFF3DAB7F6B}"/>
              </a:ext>
            </a:extLst>
          </p:cNvPr>
          <p:cNvSpPr txBox="1"/>
          <p:nvPr/>
        </p:nvSpPr>
        <p:spPr>
          <a:xfrm>
            <a:off x="2695031" y="465893"/>
            <a:ext cx="6448969" cy="523220"/>
          </a:xfrm>
          <a:prstGeom prst="rect">
            <a:avLst/>
          </a:prstGeom>
          <a:noFill/>
        </p:spPr>
        <p:txBody>
          <a:bodyPr wrap="square" rtlCol="0">
            <a:spAutoFit/>
          </a:bodyPr>
          <a:lstStyle/>
          <a:p>
            <a:pPr algn="ctr"/>
            <a:r>
              <a:rPr lang="en-US" sz="2800" b="1" dirty="0">
                <a:solidFill>
                  <a:srgbClr val="048EFD"/>
                </a:solidFill>
                <a:latin typeface="Open Sans" panose="020B0606030504020204" pitchFamily="34" charset="0"/>
                <a:ea typeface="Open Sans" panose="020B0606030504020204" pitchFamily="34" charset="0"/>
                <a:cs typeface="Open Sans" panose="020B0606030504020204" pitchFamily="34" charset="0"/>
              </a:rPr>
              <a:t>Alliance Partners</a:t>
            </a:r>
          </a:p>
        </p:txBody>
      </p:sp>
      <p:sp>
        <p:nvSpPr>
          <p:cNvPr id="3" name="Date Placeholder 1">
            <a:extLst>
              <a:ext uri="{FF2B5EF4-FFF2-40B4-BE49-F238E27FC236}">
                <a16:creationId xmlns:a16="http://schemas.microsoft.com/office/drawing/2014/main" id="{F1572E40-20BD-8183-2788-70B1D0F21CB1}"/>
              </a:ext>
            </a:extLst>
          </p:cNvPr>
          <p:cNvSpPr txBox="1">
            <a:spLocks/>
          </p:cNvSpPr>
          <p:nvPr/>
        </p:nvSpPr>
        <p:spPr>
          <a:xfrm>
            <a:off x="8418870" y="6492875"/>
            <a:ext cx="3911889" cy="365125"/>
          </a:xfrm>
          <a:custGeom>
            <a:avLst/>
            <a:gdLst>
              <a:gd name="connsiteX0" fmla="*/ 0 w 4136571"/>
              <a:gd name="connsiteY0" fmla="*/ 0 h 6858000"/>
              <a:gd name="connsiteX1" fmla="*/ 4136571 w 4136571"/>
              <a:gd name="connsiteY1" fmla="*/ 0 h 6858000"/>
              <a:gd name="connsiteX2" fmla="*/ 4136571 w 4136571"/>
              <a:gd name="connsiteY2" fmla="*/ 6858000 h 6858000"/>
              <a:gd name="connsiteX3" fmla="*/ 0 w 41365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36571" h="6858000">
                <a:moveTo>
                  <a:pt x="0" y="0"/>
                </a:moveTo>
                <a:lnTo>
                  <a:pt x="4136571" y="0"/>
                </a:lnTo>
                <a:lnTo>
                  <a:pt x="4136571" y="6858000"/>
                </a:lnTo>
                <a:lnTo>
                  <a:pt x="0" y="6858000"/>
                </a:lnTo>
                <a:close/>
              </a:path>
            </a:pathLst>
          </a:cu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dirty="0"/>
              <a:t>Copyright © 2024 Tax Technologist Group, LLC. All rights reserved.</a:t>
            </a:r>
          </a:p>
        </p:txBody>
      </p:sp>
    </p:spTree>
    <p:extLst>
      <p:ext uri="{BB962C8B-B14F-4D97-AF65-F5344CB8AC3E}">
        <p14:creationId xmlns:p14="http://schemas.microsoft.com/office/powerpoint/2010/main" val="39196235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descr="A person smiling at the camera&#10;&#10;Description automatically generated">
            <a:extLst>
              <a:ext uri="{FF2B5EF4-FFF2-40B4-BE49-F238E27FC236}">
                <a16:creationId xmlns:a16="http://schemas.microsoft.com/office/drawing/2014/main" id="{F2D47258-B62B-5241-D6C6-C9F3DD2D03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096" y="1123527"/>
            <a:ext cx="3062191" cy="4604800"/>
          </a:xfrm>
          <a:prstGeom prst="rect">
            <a:avLst/>
          </a:prstGeom>
        </p:spPr>
      </p:pic>
      <p:cxnSp>
        <p:nvCxnSpPr>
          <p:cNvPr id="13" name="Straight Connector 12">
            <a:extLst>
              <a:ext uri="{FF2B5EF4-FFF2-40B4-BE49-F238E27FC236}">
                <a16:creationId xmlns:a16="http://schemas.microsoft.com/office/drawing/2014/main" id="{DCD67800-37AC-4E14-89B0-F79DCB3FB86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16560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6" name="Picture 5" descr="A person in a suit&#10;&#10;Description automatically generated">
            <a:extLst>
              <a:ext uri="{FF2B5EF4-FFF2-40B4-BE49-F238E27FC236}">
                <a16:creationId xmlns:a16="http://schemas.microsoft.com/office/drawing/2014/main" id="{01DAE13E-C6DE-28F8-3DAB-B21BA44B32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0676" y="1692394"/>
            <a:ext cx="3537345" cy="3467066"/>
          </a:xfrm>
          <a:prstGeom prst="rect">
            <a:avLst/>
          </a:prstGeom>
        </p:spPr>
      </p:pic>
      <p:cxnSp>
        <p:nvCxnSpPr>
          <p:cNvPr id="15" name="Straight Connector 14">
            <a:extLst>
              <a:ext uri="{FF2B5EF4-FFF2-40B4-BE49-F238E27FC236}">
                <a16:creationId xmlns:a16="http://schemas.microsoft.com/office/drawing/2014/main" id="{20F1788F-A5AE-4188-8274-F7F2E3833EC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995920" y="1573887"/>
            <a:ext cx="0" cy="3710227"/>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4" name="Picture Placeholder 3" descr="A person in a suit and tie&#10;&#10;Description automatically generated">
            <a:extLst>
              <a:ext uri="{FF2B5EF4-FFF2-40B4-BE49-F238E27FC236}">
                <a16:creationId xmlns:a16="http://schemas.microsoft.com/office/drawing/2014/main" id="{7658A5E5-E917-DB45-ED66-AF46A654A82D}"/>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4757" r="4757"/>
          <a:stretch>
            <a:fillRect/>
          </a:stretch>
        </p:blipFill>
        <p:spPr>
          <a:xfrm>
            <a:off x="8530259" y="1123528"/>
            <a:ext cx="2781274" cy="4604800"/>
          </a:xfrm>
          <a:prstGeom prst="rect">
            <a:avLst/>
          </a:prstGeom>
        </p:spPr>
      </p:pic>
    </p:spTree>
    <p:extLst>
      <p:ext uri="{BB962C8B-B14F-4D97-AF65-F5344CB8AC3E}">
        <p14:creationId xmlns:p14="http://schemas.microsoft.com/office/powerpoint/2010/main" val="1984875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black background with white text&#10;&#10;Description automatically generated">
            <a:extLst>
              <a:ext uri="{FF2B5EF4-FFF2-40B4-BE49-F238E27FC236}">
                <a16:creationId xmlns:a16="http://schemas.microsoft.com/office/drawing/2014/main" id="{C50836E0-365D-F4F6-64AE-17E56CF1180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41576" r="41576"/>
          <a:stretch>
            <a:fillRect/>
          </a:stretch>
        </p:blipFill>
        <p:spPr/>
      </p:pic>
      <p:pic>
        <p:nvPicPr>
          <p:cNvPr id="6" name="Picture 5" descr="A blue and black text&#10;&#10;Description automatically generated">
            <a:extLst>
              <a:ext uri="{FF2B5EF4-FFF2-40B4-BE49-F238E27FC236}">
                <a16:creationId xmlns:a16="http://schemas.microsoft.com/office/drawing/2014/main" id="{7FA76A0A-D370-8812-B5F3-93C2838DF5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26536"/>
            <a:ext cx="12192000" cy="3404928"/>
          </a:xfrm>
          <a:prstGeom prst="rect">
            <a:avLst/>
          </a:prstGeom>
        </p:spPr>
      </p:pic>
    </p:spTree>
    <p:extLst>
      <p:ext uri="{BB962C8B-B14F-4D97-AF65-F5344CB8AC3E}">
        <p14:creationId xmlns:p14="http://schemas.microsoft.com/office/powerpoint/2010/main" val="1170375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8" name="Picture 7" descr="A black background with white text&#10;&#10;Description automatically generated">
            <a:extLst>
              <a:ext uri="{FF2B5EF4-FFF2-40B4-BE49-F238E27FC236}">
                <a16:creationId xmlns:a16="http://schemas.microsoft.com/office/drawing/2014/main" id="{0B868619-EF94-C66A-B54F-5A5A9BDCC3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26536"/>
            <a:ext cx="12192000" cy="3404928"/>
          </a:xfrm>
          <a:prstGeom prst="rect">
            <a:avLst/>
          </a:prstGeom>
        </p:spPr>
      </p:pic>
    </p:spTree>
    <p:extLst>
      <p:ext uri="{BB962C8B-B14F-4D97-AF65-F5344CB8AC3E}">
        <p14:creationId xmlns:p14="http://schemas.microsoft.com/office/powerpoint/2010/main" val="6427189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10877</TotalTime>
  <Words>1487</Words>
  <Application>Microsoft Office PowerPoint</Application>
  <PresentationFormat>Widescreen</PresentationFormat>
  <Paragraphs>93</Paragraphs>
  <Slides>18</Slides>
  <Notes>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18</vt:i4>
      </vt:variant>
    </vt:vector>
  </HeadingPairs>
  <TitlesOfParts>
    <vt:vector size="29" baseType="lpstr">
      <vt:lpstr>adobe-garamond-pro</vt:lpstr>
      <vt:lpstr>Arial</vt:lpstr>
      <vt:lpstr>Calibri</vt:lpstr>
      <vt:lpstr>Calibri Light</vt:lpstr>
      <vt:lpstr>Lato</vt:lpstr>
      <vt:lpstr>Open Sans</vt:lpstr>
      <vt:lpstr>Open Sans Extrabold</vt:lpstr>
      <vt:lpstr>Poppins</vt:lpstr>
      <vt:lpstr>SegoeUIVariable</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Christina Gong</dc:creator>
  <cp:lastModifiedBy>Christina Gong</cp:lastModifiedBy>
  <cp:revision>72</cp:revision>
  <dcterms:created xsi:type="dcterms:W3CDTF">2024-06-11T23:04:54Z</dcterms:created>
  <dcterms:modified xsi:type="dcterms:W3CDTF">2024-07-19T09:12:03Z</dcterms:modified>
</cp:coreProperties>
</file>